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60"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1" r:id="rId19"/>
    <p:sldId id="280" r:id="rId20"/>
    <p:sldId id="282" r:id="rId21"/>
    <p:sldId id="283" r:id="rId22"/>
    <p:sldId id="284" r:id="rId23"/>
    <p:sldId id="285" r:id="rId24"/>
    <p:sldId id="286"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6" r:id="rId42"/>
    <p:sldId id="305" r:id="rId43"/>
    <p:sldId id="304" r:id="rId44"/>
    <p:sldId id="307" r:id="rId45"/>
    <p:sldId id="308" r:id="rId46"/>
    <p:sldId id="309" r:id="rId47"/>
    <p:sldId id="310" r:id="rId48"/>
    <p:sldId id="262" r:id="rId49"/>
    <p:sldId id="264" r:id="rId50"/>
    <p:sldId id="265" r:id="rId51"/>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E0E0E0"/>
    <a:srgbClr val="133C5D"/>
    <a:srgbClr val="131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C1A17-28C7-46C9-B407-D896DFDBD3EE}" type="doc">
      <dgm:prSet loTypeId="urn:microsoft.com/office/officeart/2005/8/layout/cycle8" loCatId="cycle" qsTypeId="urn:microsoft.com/office/officeart/2005/8/quickstyle/simple4" qsCatId="simple" csTypeId="urn:microsoft.com/office/officeart/2005/8/colors/colorful1#1" csCatId="colorful" phldr="1"/>
      <dgm:spPr/>
    </dgm:pt>
    <dgm:pt modelId="{8BF61EBC-5EA0-479A-9DC9-A7A42161F640}">
      <dgm:prSet phldrT="[Text]"/>
      <dgm:spPr/>
      <dgm:t>
        <a:bodyPr/>
        <a:lstStyle/>
        <a:p>
          <a:r>
            <a:rPr lang="en-US" dirty="0" smtClean="0"/>
            <a:t>Require-</a:t>
          </a:r>
          <a:r>
            <a:rPr lang="en-US" dirty="0" err="1" smtClean="0"/>
            <a:t>ments</a:t>
          </a:r>
          <a:endParaRPr lang="en-US" dirty="0"/>
        </a:p>
      </dgm:t>
    </dgm:pt>
    <dgm:pt modelId="{2FE4FC51-E1A0-4313-8D80-4A7360D33BC7}" type="parTrans" cxnId="{2A4A427C-962D-4F40-B7AE-9505928145D0}">
      <dgm:prSet/>
      <dgm:spPr/>
      <dgm:t>
        <a:bodyPr/>
        <a:lstStyle/>
        <a:p>
          <a:endParaRPr lang="en-US"/>
        </a:p>
      </dgm:t>
    </dgm:pt>
    <dgm:pt modelId="{85D663D2-6045-4823-9A7F-2B713AA65F22}" type="sibTrans" cxnId="{2A4A427C-962D-4F40-B7AE-9505928145D0}">
      <dgm:prSet/>
      <dgm:spPr/>
      <dgm:t>
        <a:bodyPr/>
        <a:lstStyle/>
        <a:p>
          <a:endParaRPr lang="en-US"/>
        </a:p>
      </dgm:t>
    </dgm:pt>
    <dgm:pt modelId="{ABE3A41E-097A-4C8D-B7C3-D8A7563D10B8}">
      <dgm:prSet phldrT="[Text]"/>
      <dgm:spPr/>
      <dgm:t>
        <a:bodyPr/>
        <a:lstStyle/>
        <a:p>
          <a:r>
            <a:rPr lang="en-US" dirty="0" smtClean="0"/>
            <a:t>Analysis and Design</a:t>
          </a:r>
          <a:endParaRPr lang="en-US" dirty="0"/>
        </a:p>
      </dgm:t>
    </dgm:pt>
    <dgm:pt modelId="{6E9F6D26-6BE2-483E-9429-E1E1B695CAE6}" type="parTrans" cxnId="{7C24884E-A7CB-4648-901A-360BAAE1080C}">
      <dgm:prSet/>
      <dgm:spPr/>
      <dgm:t>
        <a:bodyPr/>
        <a:lstStyle/>
        <a:p>
          <a:endParaRPr lang="en-US"/>
        </a:p>
      </dgm:t>
    </dgm:pt>
    <dgm:pt modelId="{8FA79EA6-0F1C-4591-BBD8-F95592C0540C}" type="sibTrans" cxnId="{7C24884E-A7CB-4648-901A-360BAAE1080C}">
      <dgm:prSet/>
      <dgm:spPr/>
      <dgm:t>
        <a:bodyPr/>
        <a:lstStyle/>
        <a:p>
          <a:endParaRPr lang="en-US"/>
        </a:p>
      </dgm:t>
    </dgm:pt>
    <dgm:pt modelId="{1DF1BFD0-70A3-493F-91C4-4AA82AB18225}">
      <dgm:prSet phldrT="[Text]"/>
      <dgm:spPr/>
      <dgm:t>
        <a:bodyPr/>
        <a:lstStyle/>
        <a:p>
          <a:r>
            <a:rPr lang="en-US" dirty="0" smtClean="0"/>
            <a:t>Coding</a:t>
          </a:r>
          <a:endParaRPr lang="en-US" dirty="0"/>
        </a:p>
      </dgm:t>
    </dgm:pt>
    <dgm:pt modelId="{59DE37B3-6B66-4884-AD47-0CA26F707FA9}" type="parTrans" cxnId="{0937228A-0B66-412E-BECC-946919075F98}">
      <dgm:prSet/>
      <dgm:spPr/>
      <dgm:t>
        <a:bodyPr/>
        <a:lstStyle/>
        <a:p>
          <a:endParaRPr lang="en-US"/>
        </a:p>
      </dgm:t>
    </dgm:pt>
    <dgm:pt modelId="{6D073942-0347-4280-A55E-A7E9CC6C9B19}" type="sibTrans" cxnId="{0937228A-0B66-412E-BECC-946919075F98}">
      <dgm:prSet/>
      <dgm:spPr/>
      <dgm:t>
        <a:bodyPr/>
        <a:lstStyle/>
        <a:p>
          <a:endParaRPr lang="en-US"/>
        </a:p>
      </dgm:t>
    </dgm:pt>
    <dgm:pt modelId="{352C8803-FBD4-4C92-8D24-9FA54C865E5D}">
      <dgm:prSet phldrT="[Text]"/>
      <dgm:spPr/>
      <dgm:t>
        <a:bodyPr/>
        <a:lstStyle/>
        <a:p>
          <a:r>
            <a:rPr lang="en-US" dirty="0" smtClean="0"/>
            <a:t>Testing</a:t>
          </a:r>
          <a:endParaRPr lang="en-US" dirty="0"/>
        </a:p>
      </dgm:t>
    </dgm:pt>
    <dgm:pt modelId="{C2860EBC-485A-44F7-88F1-E25BC9FC9375}" type="parTrans" cxnId="{4E9DEB4C-8620-4251-80EA-F249F6437673}">
      <dgm:prSet/>
      <dgm:spPr/>
      <dgm:t>
        <a:bodyPr/>
        <a:lstStyle/>
        <a:p>
          <a:endParaRPr lang="en-US"/>
        </a:p>
      </dgm:t>
    </dgm:pt>
    <dgm:pt modelId="{494C68B2-DE73-40EE-90CA-4A8ACCFBFBAC}" type="sibTrans" cxnId="{4E9DEB4C-8620-4251-80EA-F249F6437673}">
      <dgm:prSet/>
      <dgm:spPr/>
      <dgm:t>
        <a:bodyPr/>
        <a:lstStyle/>
        <a:p>
          <a:endParaRPr lang="en-US"/>
        </a:p>
      </dgm:t>
    </dgm:pt>
    <dgm:pt modelId="{C8F55438-9501-442F-BB28-ED3CA75BAD59}">
      <dgm:prSet phldrT="[Text]"/>
      <dgm:spPr/>
      <dgm:t>
        <a:bodyPr/>
        <a:lstStyle/>
        <a:p>
          <a:r>
            <a:rPr lang="en-US" dirty="0" err="1" smtClean="0"/>
            <a:t>Maint-enance</a:t>
          </a:r>
          <a:endParaRPr lang="en-US" dirty="0"/>
        </a:p>
      </dgm:t>
    </dgm:pt>
    <dgm:pt modelId="{6874E213-1792-4FFF-9853-1D2C547F28BA}" type="parTrans" cxnId="{6073BE48-94E2-40D8-BD81-92D161E7A38F}">
      <dgm:prSet/>
      <dgm:spPr/>
      <dgm:t>
        <a:bodyPr/>
        <a:lstStyle/>
        <a:p>
          <a:endParaRPr lang="en-US"/>
        </a:p>
      </dgm:t>
    </dgm:pt>
    <dgm:pt modelId="{C0978D64-2F13-40DA-94BE-DB33A467E607}" type="sibTrans" cxnId="{6073BE48-94E2-40D8-BD81-92D161E7A38F}">
      <dgm:prSet/>
      <dgm:spPr/>
      <dgm:t>
        <a:bodyPr/>
        <a:lstStyle/>
        <a:p>
          <a:endParaRPr lang="en-US"/>
        </a:p>
      </dgm:t>
    </dgm:pt>
    <dgm:pt modelId="{3F25314C-8D1D-4F47-AFEE-A2FE54A4EE2D}" type="pres">
      <dgm:prSet presAssocID="{1E7C1A17-28C7-46C9-B407-D896DFDBD3EE}" presName="compositeShape" presStyleCnt="0">
        <dgm:presLayoutVars>
          <dgm:chMax val="7"/>
          <dgm:dir/>
          <dgm:resizeHandles val="exact"/>
        </dgm:presLayoutVars>
      </dgm:prSet>
      <dgm:spPr/>
    </dgm:pt>
    <dgm:pt modelId="{A2A69236-3344-4835-934F-67A716264300}" type="pres">
      <dgm:prSet presAssocID="{1E7C1A17-28C7-46C9-B407-D896DFDBD3EE}" presName="wedge1" presStyleLbl="node1" presStyleIdx="0" presStyleCnt="5"/>
      <dgm:spPr/>
      <dgm:t>
        <a:bodyPr/>
        <a:lstStyle/>
        <a:p>
          <a:endParaRPr lang="en-US"/>
        </a:p>
      </dgm:t>
    </dgm:pt>
    <dgm:pt modelId="{A0AFEC0E-1C23-4B4E-B44D-F24D0660F995}" type="pres">
      <dgm:prSet presAssocID="{1E7C1A17-28C7-46C9-B407-D896DFDBD3EE}" presName="dummy1a" presStyleCnt="0"/>
      <dgm:spPr/>
    </dgm:pt>
    <dgm:pt modelId="{3840BA7E-151A-48B3-A686-B449AA184AE9}" type="pres">
      <dgm:prSet presAssocID="{1E7C1A17-28C7-46C9-B407-D896DFDBD3EE}" presName="dummy1b" presStyleCnt="0"/>
      <dgm:spPr/>
    </dgm:pt>
    <dgm:pt modelId="{E17C1B4E-2AB4-4386-AD0A-9649AE7D7B43}" type="pres">
      <dgm:prSet presAssocID="{1E7C1A17-28C7-46C9-B407-D896DFDBD3EE}" presName="wedge1Tx" presStyleLbl="node1" presStyleIdx="0" presStyleCnt="5">
        <dgm:presLayoutVars>
          <dgm:chMax val="0"/>
          <dgm:chPref val="0"/>
          <dgm:bulletEnabled val="1"/>
        </dgm:presLayoutVars>
      </dgm:prSet>
      <dgm:spPr/>
      <dgm:t>
        <a:bodyPr/>
        <a:lstStyle/>
        <a:p>
          <a:endParaRPr lang="en-US"/>
        </a:p>
      </dgm:t>
    </dgm:pt>
    <dgm:pt modelId="{3CC92174-A354-472C-99CF-5AEB05EFBC37}" type="pres">
      <dgm:prSet presAssocID="{1E7C1A17-28C7-46C9-B407-D896DFDBD3EE}" presName="wedge2" presStyleLbl="node1" presStyleIdx="1" presStyleCnt="5"/>
      <dgm:spPr/>
      <dgm:t>
        <a:bodyPr/>
        <a:lstStyle/>
        <a:p>
          <a:endParaRPr lang="en-US"/>
        </a:p>
      </dgm:t>
    </dgm:pt>
    <dgm:pt modelId="{9411DA1E-4A28-4BF8-8060-D1307B7CC029}" type="pres">
      <dgm:prSet presAssocID="{1E7C1A17-28C7-46C9-B407-D896DFDBD3EE}" presName="dummy2a" presStyleCnt="0"/>
      <dgm:spPr/>
    </dgm:pt>
    <dgm:pt modelId="{CA4062B6-8028-45A9-8606-DFD70F54A8B0}" type="pres">
      <dgm:prSet presAssocID="{1E7C1A17-28C7-46C9-B407-D896DFDBD3EE}" presName="dummy2b" presStyleCnt="0"/>
      <dgm:spPr/>
    </dgm:pt>
    <dgm:pt modelId="{993BA0EC-FE41-4819-80A7-FAC97D9DD4E4}" type="pres">
      <dgm:prSet presAssocID="{1E7C1A17-28C7-46C9-B407-D896DFDBD3EE}" presName="wedge2Tx" presStyleLbl="node1" presStyleIdx="1" presStyleCnt="5">
        <dgm:presLayoutVars>
          <dgm:chMax val="0"/>
          <dgm:chPref val="0"/>
          <dgm:bulletEnabled val="1"/>
        </dgm:presLayoutVars>
      </dgm:prSet>
      <dgm:spPr/>
      <dgm:t>
        <a:bodyPr/>
        <a:lstStyle/>
        <a:p>
          <a:endParaRPr lang="en-US"/>
        </a:p>
      </dgm:t>
    </dgm:pt>
    <dgm:pt modelId="{C79F319D-433F-44CC-8778-A5CF2B321C6A}" type="pres">
      <dgm:prSet presAssocID="{1E7C1A17-28C7-46C9-B407-D896DFDBD3EE}" presName="wedge3" presStyleLbl="node1" presStyleIdx="2" presStyleCnt="5"/>
      <dgm:spPr/>
      <dgm:t>
        <a:bodyPr/>
        <a:lstStyle/>
        <a:p>
          <a:endParaRPr lang="en-US"/>
        </a:p>
      </dgm:t>
    </dgm:pt>
    <dgm:pt modelId="{AFCA3CDA-CBE1-4BEC-BA84-4E47B3F6D70E}" type="pres">
      <dgm:prSet presAssocID="{1E7C1A17-28C7-46C9-B407-D896DFDBD3EE}" presName="dummy3a" presStyleCnt="0"/>
      <dgm:spPr/>
    </dgm:pt>
    <dgm:pt modelId="{A29C620C-154C-46DD-BDF0-0CE567FD483F}" type="pres">
      <dgm:prSet presAssocID="{1E7C1A17-28C7-46C9-B407-D896DFDBD3EE}" presName="dummy3b" presStyleCnt="0"/>
      <dgm:spPr/>
    </dgm:pt>
    <dgm:pt modelId="{D0B0A5CE-7718-4A2E-9FE3-A4C352297145}" type="pres">
      <dgm:prSet presAssocID="{1E7C1A17-28C7-46C9-B407-D896DFDBD3EE}" presName="wedge3Tx" presStyleLbl="node1" presStyleIdx="2" presStyleCnt="5">
        <dgm:presLayoutVars>
          <dgm:chMax val="0"/>
          <dgm:chPref val="0"/>
          <dgm:bulletEnabled val="1"/>
        </dgm:presLayoutVars>
      </dgm:prSet>
      <dgm:spPr/>
      <dgm:t>
        <a:bodyPr/>
        <a:lstStyle/>
        <a:p>
          <a:endParaRPr lang="en-US"/>
        </a:p>
      </dgm:t>
    </dgm:pt>
    <dgm:pt modelId="{CF3BE1BD-02CA-4957-BC84-D5AEBD5FB22F}" type="pres">
      <dgm:prSet presAssocID="{1E7C1A17-28C7-46C9-B407-D896DFDBD3EE}" presName="wedge4" presStyleLbl="node1" presStyleIdx="3" presStyleCnt="5"/>
      <dgm:spPr/>
      <dgm:t>
        <a:bodyPr/>
        <a:lstStyle/>
        <a:p>
          <a:endParaRPr lang="en-US"/>
        </a:p>
      </dgm:t>
    </dgm:pt>
    <dgm:pt modelId="{EC5DD7AD-ABFF-42EC-A0BC-5C86DF84490D}" type="pres">
      <dgm:prSet presAssocID="{1E7C1A17-28C7-46C9-B407-D896DFDBD3EE}" presName="dummy4a" presStyleCnt="0"/>
      <dgm:spPr/>
    </dgm:pt>
    <dgm:pt modelId="{77860C45-5C09-4F99-8510-A34D16D4A6E8}" type="pres">
      <dgm:prSet presAssocID="{1E7C1A17-28C7-46C9-B407-D896DFDBD3EE}" presName="dummy4b" presStyleCnt="0"/>
      <dgm:spPr/>
    </dgm:pt>
    <dgm:pt modelId="{CAE12BC5-6C4B-44C6-8256-E50B73FB4DFE}" type="pres">
      <dgm:prSet presAssocID="{1E7C1A17-28C7-46C9-B407-D896DFDBD3EE}" presName="wedge4Tx" presStyleLbl="node1" presStyleIdx="3" presStyleCnt="5">
        <dgm:presLayoutVars>
          <dgm:chMax val="0"/>
          <dgm:chPref val="0"/>
          <dgm:bulletEnabled val="1"/>
        </dgm:presLayoutVars>
      </dgm:prSet>
      <dgm:spPr/>
      <dgm:t>
        <a:bodyPr/>
        <a:lstStyle/>
        <a:p>
          <a:endParaRPr lang="en-US"/>
        </a:p>
      </dgm:t>
    </dgm:pt>
    <dgm:pt modelId="{9FB0BE55-F8F6-4410-A113-A19F5B3EC5CF}" type="pres">
      <dgm:prSet presAssocID="{1E7C1A17-28C7-46C9-B407-D896DFDBD3EE}" presName="wedge5" presStyleLbl="node1" presStyleIdx="4" presStyleCnt="5"/>
      <dgm:spPr/>
      <dgm:t>
        <a:bodyPr/>
        <a:lstStyle/>
        <a:p>
          <a:endParaRPr lang="en-US"/>
        </a:p>
      </dgm:t>
    </dgm:pt>
    <dgm:pt modelId="{6FFB8B54-8E9A-40C3-8F8F-DCEE29F273B2}" type="pres">
      <dgm:prSet presAssocID="{1E7C1A17-28C7-46C9-B407-D896DFDBD3EE}" presName="dummy5a" presStyleCnt="0"/>
      <dgm:spPr/>
    </dgm:pt>
    <dgm:pt modelId="{F260682E-0B7D-4931-9E91-05325F2C6DEA}" type="pres">
      <dgm:prSet presAssocID="{1E7C1A17-28C7-46C9-B407-D896DFDBD3EE}" presName="dummy5b" presStyleCnt="0"/>
      <dgm:spPr/>
    </dgm:pt>
    <dgm:pt modelId="{837D8B0C-8485-41C0-BDA9-1EA617010BEE}" type="pres">
      <dgm:prSet presAssocID="{1E7C1A17-28C7-46C9-B407-D896DFDBD3EE}" presName="wedge5Tx" presStyleLbl="node1" presStyleIdx="4" presStyleCnt="5">
        <dgm:presLayoutVars>
          <dgm:chMax val="0"/>
          <dgm:chPref val="0"/>
          <dgm:bulletEnabled val="1"/>
        </dgm:presLayoutVars>
      </dgm:prSet>
      <dgm:spPr/>
      <dgm:t>
        <a:bodyPr/>
        <a:lstStyle/>
        <a:p>
          <a:endParaRPr lang="en-US"/>
        </a:p>
      </dgm:t>
    </dgm:pt>
    <dgm:pt modelId="{97E47C4F-47BE-412C-9350-2DECCE14F010}" type="pres">
      <dgm:prSet presAssocID="{85D663D2-6045-4823-9A7F-2B713AA65F22}" presName="arrowWedge1" presStyleLbl="fgSibTrans2D1" presStyleIdx="0" presStyleCnt="5"/>
      <dgm:spPr/>
    </dgm:pt>
    <dgm:pt modelId="{8CB30D33-CCFF-4378-9711-96CC288DF1D2}" type="pres">
      <dgm:prSet presAssocID="{8FA79EA6-0F1C-4591-BBD8-F95592C0540C}" presName="arrowWedge2" presStyleLbl="fgSibTrans2D1" presStyleIdx="1" presStyleCnt="5"/>
      <dgm:spPr/>
    </dgm:pt>
    <dgm:pt modelId="{E772AFCF-2B27-4511-9711-954F06A5894F}" type="pres">
      <dgm:prSet presAssocID="{6D073942-0347-4280-A55E-A7E9CC6C9B19}" presName="arrowWedge3" presStyleLbl="fgSibTrans2D1" presStyleIdx="2" presStyleCnt="5"/>
      <dgm:spPr/>
    </dgm:pt>
    <dgm:pt modelId="{3D56FA74-B32F-48A5-A11F-8016F6E6A4D9}" type="pres">
      <dgm:prSet presAssocID="{494C68B2-DE73-40EE-90CA-4A8ACCFBFBAC}" presName="arrowWedge4" presStyleLbl="fgSibTrans2D1" presStyleIdx="3" presStyleCnt="5"/>
      <dgm:spPr/>
    </dgm:pt>
    <dgm:pt modelId="{3630D2DF-1E4C-4053-ADAB-15E50B5452A6}" type="pres">
      <dgm:prSet presAssocID="{C0978D64-2F13-40DA-94BE-DB33A467E607}" presName="arrowWedge5" presStyleLbl="fgSibTrans2D1" presStyleIdx="4" presStyleCnt="5"/>
      <dgm:spPr/>
    </dgm:pt>
  </dgm:ptLst>
  <dgm:cxnLst>
    <dgm:cxn modelId="{239177E7-645C-4DDF-BDE5-D1AF93881972}" type="presOf" srcId="{1DF1BFD0-70A3-493F-91C4-4AA82AB18225}" destId="{D0B0A5CE-7718-4A2E-9FE3-A4C352297145}" srcOrd="1" destOrd="0" presId="urn:microsoft.com/office/officeart/2005/8/layout/cycle8"/>
    <dgm:cxn modelId="{7C63247E-D1CB-432A-9ED8-2FF950ACB157}" type="presOf" srcId="{ABE3A41E-097A-4C8D-B7C3-D8A7563D10B8}" destId="{3CC92174-A354-472C-99CF-5AEB05EFBC37}" srcOrd="0" destOrd="0" presId="urn:microsoft.com/office/officeart/2005/8/layout/cycle8"/>
    <dgm:cxn modelId="{8C315935-A4FF-4146-8156-9F3C655C9BC6}" type="presOf" srcId="{1E7C1A17-28C7-46C9-B407-D896DFDBD3EE}" destId="{3F25314C-8D1D-4F47-AFEE-A2FE54A4EE2D}" srcOrd="0" destOrd="0" presId="urn:microsoft.com/office/officeart/2005/8/layout/cycle8"/>
    <dgm:cxn modelId="{625A8B4E-CC74-48A1-AB8A-C2D8FC72CE63}" type="presOf" srcId="{ABE3A41E-097A-4C8D-B7C3-D8A7563D10B8}" destId="{993BA0EC-FE41-4819-80A7-FAC97D9DD4E4}" srcOrd="1" destOrd="0" presId="urn:microsoft.com/office/officeart/2005/8/layout/cycle8"/>
    <dgm:cxn modelId="{2A4A427C-962D-4F40-B7AE-9505928145D0}" srcId="{1E7C1A17-28C7-46C9-B407-D896DFDBD3EE}" destId="{8BF61EBC-5EA0-479A-9DC9-A7A42161F640}" srcOrd="0" destOrd="0" parTransId="{2FE4FC51-E1A0-4313-8D80-4A7360D33BC7}" sibTransId="{85D663D2-6045-4823-9A7F-2B713AA65F22}"/>
    <dgm:cxn modelId="{0937228A-0B66-412E-BECC-946919075F98}" srcId="{1E7C1A17-28C7-46C9-B407-D896DFDBD3EE}" destId="{1DF1BFD0-70A3-493F-91C4-4AA82AB18225}" srcOrd="2" destOrd="0" parTransId="{59DE37B3-6B66-4884-AD47-0CA26F707FA9}" sibTransId="{6D073942-0347-4280-A55E-A7E9CC6C9B19}"/>
    <dgm:cxn modelId="{B7A89FF0-3611-436F-958A-9097614DD6E3}" type="presOf" srcId="{C8F55438-9501-442F-BB28-ED3CA75BAD59}" destId="{837D8B0C-8485-41C0-BDA9-1EA617010BEE}" srcOrd="1" destOrd="0" presId="urn:microsoft.com/office/officeart/2005/8/layout/cycle8"/>
    <dgm:cxn modelId="{7C24884E-A7CB-4648-901A-360BAAE1080C}" srcId="{1E7C1A17-28C7-46C9-B407-D896DFDBD3EE}" destId="{ABE3A41E-097A-4C8D-B7C3-D8A7563D10B8}" srcOrd="1" destOrd="0" parTransId="{6E9F6D26-6BE2-483E-9429-E1E1B695CAE6}" sibTransId="{8FA79EA6-0F1C-4591-BBD8-F95592C0540C}"/>
    <dgm:cxn modelId="{06384132-5707-4F7F-9AEB-60DC9E75D39C}" type="presOf" srcId="{C8F55438-9501-442F-BB28-ED3CA75BAD59}" destId="{9FB0BE55-F8F6-4410-A113-A19F5B3EC5CF}" srcOrd="0" destOrd="0" presId="urn:microsoft.com/office/officeart/2005/8/layout/cycle8"/>
    <dgm:cxn modelId="{6073BE48-94E2-40D8-BD81-92D161E7A38F}" srcId="{1E7C1A17-28C7-46C9-B407-D896DFDBD3EE}" destId="{C8F55438-9501-442F-BB28-ED3CA75BAD59}" srcOrd="4" destOrd="0" parTransId="{6874E213-1792-4FFF-9853-1D2C547F28BA}" sibTransId="{C0978D64-2F13-40DA-94BE-DB33A467E607}"/>
    <dgm:cxn modelId="{0846575A-E15A-4F4C-B9DD-76989DC85858}" type="presOf" srcId="{8BF61EBC-5EA0-479A-9DC9-A7A42161F640}" destId="{E17C1B4E-2AB4-4386-AD0A-9649AE7D7B43}" srcOrd="1" destOrd="0" presId="urn:microsoft.com/office/officeart/2005/8/layout/cycle8"/>
    <dgm:cxn modelId="{D5E4C076-0CAE-469B-B7C9-FFAE2E87CC30}" type="presOf" srcId="{8BF61EBC-5EA0-479A-9DC9-A7A42161F640}" destId="{A2A69236-3344-4835-934F-67A716264300}" srcOrd="0" destOrd="0" presId="urn:microsoft.com/office/officeart/2005/8/layout/cycle8"/>
    <dgm:cxn modelId="{2D166844-BF43-42AA-BC59-76B6E74F9F81}" type="presOf" srcId="{352C8803-FBD4-4C92-8D24-9FA54C865E5D}" destId="{CF3BE1BD-02CA-4957-BC84-D5AEBD5FB22F}" srcOrd="0" destOrd="0" presId="urn:microsoft.com/office/officeart/2005/8/layout/cycle8"/>
    <dgm:cxn modelId="{0D4F913F-B73D-4FA6-877A-2C06D6FF0A66}" type="presOf" srcId="{352C8803-FBD4-4C92-8D24-9FA54C865E5D}" destId="{CAE12BC5-6C4B-44C6-8256-E50B73FB4DFE}" srcOrd="1" destOrd="0" presId="urn:microsoft.com/office/officeart/2005/8/layout/cycle8"/>
    <dgm:cxn modelId="{4E9DEB4C-8620-4251-80EA-F249F6437673}" srcId="{1E7C1A17-28C7-46C9-B407-D896DFDBD3EE}" destId="{352C8803-FBD4-4C92-8D24-9FA54C865E5D}" srcOrd="3" destOrd="0" parTransId="{C2860EBC-485A-44F7-88F1-E25BC9FC9375}" sibTransId="{494C68B2-DE73-40EE-90CA-4A8ACCFBFBAC}"/>
    <dgm:cxn modelId="{C98B1097-684E-4036-B66F-FBB96B4B734E}" type="presOf" srcId="{1DF1BFD0-70A3-493F-91C4-4AA82AB18225}" destId="{C79F319D-433F-44CC-8778-A5CF2B321C6A}" srcOrd="0" destOrd="0" presId="urn:microsoft.com/office/officeart/2005/8/layout/cycle8"/>
    <dgm:cxn modelId="{67CB4A29-85A6-4A81-A515-92342EBD0DDE}" type="presParOf" srcId="{3F25314C-8D1D-4F47-AFEE-A2FE54A4EE2D}" destId="{A2A69236-3344-4835-934F-67A716264300}" srcOrd="0" destOrd="0" presId="urn:microsoft.com/office/officeart/2005/8/layout/cycle8"/>
    <dgm:cxn modelId="{95DC0C23-83C9-4FF1-8625-36DC5F4F67C3}" type="presParOf" srcId="{3F25314C-8D1D-4F47-AFEE-A2FE54A4EE2D}" destId="{A0AFEC0E-1C23-4B4E-B44D-F24D0660F995}" srcOrd="1" destOrd="0" presId="urn:microsoft.com/office/officeart/2005/8/layout/cycle8"/>
    <dgm:cxn modelId="{AA1B7E36-EC0E-4707-BBAE-F05DFE862B5C}" type="presParOf" srcId="{3F25314C-8D1D-4F47-AFEE-A2FE54A4EE2D}" destId="{3840BA7E-151A-48B3-A686-B449AA184AE9}" srcOrd="2" destOrd="0" presId="urn:microsoft.com/office/officeart/2005/8/layout/cycle8"/>
    <dgm:cxn modelId="{E1B0F256-9A43-4269-B6CD-CC9ABAC37E2B}" type="presParOf" srcId="{3F25314C-8D1D-4F47-AFEE-A2FE54A4EE2D}" destId="{E17C1B4E-2AB4-4386-AD0A-9649AE7D7B43}" srcOrd="3" destOrd="0" presId="urn:microsoft.com/office/officeart/2005/8/layout/cycle8"/>
    <dgm:cxn modelId="{4384B5E3-784F-4B73-A710-8537E2BE603B}" type="presParOf" srcId="{3F25314C-8D1D-4F47-AFEE-A2FE54A4EE2D}" destId="{3CC92174-A354-472C-99CF-5AEB05EFBC37}" srcOrd="4" destOrd="0" presId="urn:microsoft.com/office/officeart/2005/8/layout/cycle8"/>
    <dgm:cxn modelId="{CF62BD14-F65D-4A22-8CE3-BBAD55C6091D}" type="presParOf" srcId="{3F25314C-8D1D-4F47-AFEE-A2FE54A4EE2D}" destId="{9411DA1E-4A28-4BF8-8060-D1307B7CC029}" srcOrd="5" destOrd="0" presId="urn:microsoft.com/office/officeart/2005/8/layout/cycle8"/>
    <dgm:cxn modelId="{DC4F63B1-E70F-49CF-A2B6-7140426272DD}" type="presParOf" srcId="{3F25314C-8D1D-4F47-AFEE-A2FE54A4EE2D}" destId="{CA4062B6-8028-45A9-8606-DFD70F54A8B0}" srcOrd="6" destOrd="0" presId="urn:microsoft.com/office/officeart/2005/8/layout/cycle8"/>
    <dgm:cxn modelId="{DF1AF1BC-94B9-4278-B399-F6F6C3B76A0F}" type="presParOf" srcId="{3F25314C-8D1D-4F47-AFEE-A2FE54A4EE2D}" destId="{993BA0EC-FE41-4819-80A7-FAC97D9DD4E4}" srcOrd="7" destOrd="0" presId="urn:microsoft.com/office/officeart/2005/8/layout/cycle8"/>
    <dgm:cxn modelId="{55481732-098A-43AE-802D-80410C8C99E4}" type="presParOf" srcId="{3F25314C-8D1D-4F47-AFEE-A2FE54A4EE2D}" destId="{C79F319D-433F-44CC-8778-A5CF2B321C6A}" srcOrd="8" destOrd="0" presId="urn:microsoft.com/office/officeart/2005/8/layout/cycle8"/>
    <dgm:cxn modelId="{423C982C-1453-4D29-A1D7-39075EDEC5ED}" type="presParOf" srcId="{3F25314C-8D1D-4F47-AFEE-A2FE54A4EE2D}" destId="{AFCA3CDA-CBE1-4BEC-BA84-4E47B3F6D70E}" srcOrd="9" destOrd="0" presId="urn:microsoft.com/office/officeart/2005/8/layout/cycle8"/>
    <dgm:cxn modelId="{FBEAC07D-AE0B-4364-A0A7-D4039C98F772}" type="presParOf" srcId="{3F25314C-8D1D-4F47-AFEE-A2FE54A4EE2D}" destId="{A29C620C-154C-46DD-BDF0-0CE567FD483F}" srcOrd="10" destOrd="0" presId="urn:microsoft.com/office/officeart/2005/8/layout/cycle8"/>
    <dgm:cxn modelId="{433B47B6-A59A-481F-BF55-09D7C7DD086D}" type="presParOf" srcId="{3F25314C-8D1D-4F47-AFEE-A2FE54A4EE2D}" destId="{D0B0A5CE-7718-4A2E-9FE3-A4C352297145}" srcOrd="11" destOrd="0" presId="urn:microsoft.com/office/officeart/2005/8/layout/cycle8"/>
    <dgm:cxn modelId="{4F2A5043-A896-463A-A69B-4275B2BAF7BB}" type="presParOf" srcId="{3F25314C-8D1D-4F47-AFEE-A2FE54A4EE2D}" destId="{CF3BE1BD-02CA-4957-BC84-D5AEBD5FB22F}" srcOrd="12" destOrd="0" presId="urn:microsoft.com/office/officeart/2005/8/layout/cycle8"/>
    <dgm:cxn modelId="{F403B912-EF93-44A5-9419-F780946FE260}" type="presParOf" srcId="{3F25314C-8D1D-4F47-AFEE-A2FE54A4EE2D}" destId="{EC5DD7AD-ABFF-42EC-A0BC-5C86DF84490D}" srcOrd="13" destOrd="0" presId="urn:microsoft.com/office/officeart/2005/8/layout/cycle8"/>
    <dgm:cxn modelId="{DEF075D3-5DDF-4EC6-AA8A-5882963298BA}" type="presParOf" srcId="{3F25314C-8D1D-4F47-AFEE-A2FE54A4EE2D}" destId="{77860C45-5C09-4F99-8510-A34D16D4A6E8}" srcOrd="14" destOrd="0" presId="urn:microsoft.com/office/officeart/2005/8/layout/cycle8"/>
    <dgm:cxn modelId="{A691A8BA-487C-4266-8DE1-81986831F483}" type="presParOf" srcId="{3F25314C-8D1D-4F47-AFEE-A2FE54A4EE2D}" destId="{CAE12BC5-6C4B-44C6-8256-E50B73FB4DFE}" srcOrd="15" destOrd="0" presId="urn:microsoft.com/office/officeart/2005/8/layout/cycle8"/>
    <dgm:cxn modelId="{AFE3D4E2-1DB8-4DA4-98AD-9A3955F1BCA9}" type="presParOf" srcId="{3F25314C-8D1D-4F47-AFEE-A2FE54A4EE2D}" destId="{9FB0BE55-F8F6-4410-A113-A19F5B3EC5CF}" srcOrd="16" destOrd="0" presId="urn:microsoft.com/office/officeart/2005/8/layout/cycle8"/>
    <dgm:cxn modelId="{5FD16D0B-221B-4F93-9CDE-0F0EC3541BB3}" type="presParOf" srcId="{3F25314C-8D1D-4F47-AFEE-A2FE54A4EE2D}" destId="{6FFB8B54-8E9A-40C3-8F8F-DCEE29F273B2}" srcOrd="17" destOrd="0" presId="urn:microsoft.com/office/officeart/2005/8/layout/cycle8"/>
    <dgm:cxn modelId="{30A555AF-14C1-4E67-B86D-23266064639E}" type="presParOf" srcId="{3F25314C-8D1D-4F47-AFEE-A2FE54A4EE2D}" destId="{F260682E-0B7D-4931-9E91-05325F2C6DEA}" srcOrd="18" destOrd="0" presId="urn:microsoft.com/office/officeart/2005/8/layout/cycle8"/>
    <dgm:cxn modelId="{F23D03A7-BF4A-4EB3-98B9-949ED516AA65}" type="presParOf" srcId="{3F25314C-8D1D-4F47-AFEE-A2FE54A4EE2D}" destId="{837D8B0C-8485-41C0-BDA9-1EA617010BEE}" srcOrd="19" destOrd="0" presId="urn:microsoft.com/office/officeart/2005/8/layout/cycle8"/>
    <dgm:cxn modelId="{F2FFB09C-98D6-4203-AA35-63C1B78AEF7C}" type="presParOf" srcId="{3F25314C-8D1D-4F47-AFEE-A2FE54A4EE2D}" destId="{97E47C4F-47BE-412C-9350-2DECCE14F010}" srcOrd="20" destOrd="0" presId="urn:microsoft.com/office/officeart/2005/8/layout/cycle8"/>
    <dgm:cxn modelId="{AE684055-28D1-4134-A9B5-85325E806C56}" type="presParOf" srcId="{3F25314C-8D1D-4F47-AFEE-A2FE54A4EE2D}" destId="{8CB30D33-CCFF-4378-9711-96CC288DF1D2}" srcOrd="21" destOrd="0" presId="urn:microsoft.com/office/officeart/2005/8/layout/cycle8"/>
    <dgm:cxn modelId="{5D2D6375-99B5-4F6C-B91B-F4845DD28F8E}" type="presParOf" srcId="{3F25314C-8D1D-4F47-AFEE-A2FE54A4EE2D}" destId="{E772AFCF-2B27-4511-9711-954F06A5894F}" srcOrd="22" destOrd="0" presId="urn:microsoft.com/office/officeart/2005/8/layout/cycle8"/>
    <dgm:cxn modelId="{9216B23C-C639-4A4E-94C0-BD001E506AF7}" type="presParOf" srcId="{3F25314C-8D1D-4F47-AFEE-A2FE54A4EE2D}" destId="{3D56FA74-B32F-48A5-A11F-8016F6E6A4D9}" srcOrd="23" destOrd="0" presId="urn:microsoft.com/office/officeart/2005/8/layout/cycle8"/>
    <dgm:cxn modelId="{A7A243BC-3336-46EB-94E2-0BBE454A1BBE}" type="presParOf" srcId="{3F25314C-8D1D-4F47-AFEE-A2FE54A4EE2D}" destId="{3630D2DF-1E4C-4053-ADAB-15E50B5452A6}"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7C1A17-28C7-46C9-B407-D896DFDBD3EE}" type="doc">
      <dgm:prSet loTypeId="urn:microsoft.com/office/officeart/2005/8/layout/cycle8" loCatId="cycle" qsTypeId="urn:microsoft.com/office/officeart/2005/8/quickstyle/simple4" qsCatId="simple" csTypeId="urn:microsoft.com/office/officeart/2005/8/colors/colorful1#1" csCatId="colorful" phldr="1"/>
      <dgm:spPr/>
    </dgm:pt>
    <dgm:pt modelId="{8BF61EBC-5EA0-479A-9DC9-A7A42161F640}">
      <dgm:prSet phldrT="[Text]"/>
      <dgm:spPr/>
      <dgm:t>
        <a:bodyPr/>
        <a:lstStyle/>
        <a:p>
          <a:r>
            <a:rPr lang="en-US" dirty="0" smtClean="0"/>
            <a:t>Require-</a:t>
          </a:r>
          <a:r>
            <a:rPr lang="en-US" dirty="0" err="1" smtClean="0"/>
            <a:t>ments</a:t>
          </a:r>
          <a:endParaRPr lang="en-US" dirty="0"/>
        </a:p>
      </dgm:t>
    </dgm:pt>
    <dgm:pt modelId="{2FE4FC51-E1A0-4313-8D80-4A7360D33BC7}" type="parTrans" cxnId="{2A4A427C-962D-4F40-B7AE-9505928145D0}">
      <dgm:prSet/>
      <dgm:spPr/>
      <dgm:t>
        <a:bodyPr/>
        <a:lstStyle/>
        <a:p>
          <a:endParaRPr lang="en-US"/>
        </a:p>
      </dgm:t>
    </dgm:pt>
    <dgm:pt modelId="{85D663D2-6045-4823-9A7F-2B713AA65F22}" type="sibTrans" cxnId="{2A4A427C-962D-4F40-B7AE-9505928145D0}">
      <dgm:prSet/>
      <dgm:spPr/>
      <dgm:t>
        <a:bodyPr/>
        <a:lstStyle/>
        <a:p>
          <a:endParaRPr lang="en-US"/>
        </a:p>
      </dgm:t>
    </dgm:pt>
    <dgm:pt modelId="{ABE3A41E-097A-4C8D-B7C3-D8A7563D10B8}">
      <dgm:prSet phldrT="[Text]"/>
      <dgm:spPr/>
      <dgm:t>
        <a:bodyPr/>
        <a:lstStyle/>
        <a:p>
          <a:r>
            <a:rPr lang="en-US" dirty="0" smtClean="0"/>
            <a:t>Analysis and Design</a:t>
          </a:r>
          <a:endParaRPr lang="en-US" dirty="0"/>
        </a:p>
      </dgm:t>
    </dgm:pt>
    <dgm:pt modelId="{6E9F6D26-6BE2-483E-9429-E1E1B695CAE6}" type="parTrans" cxnId="{7C24884E-A7CB-4648-901A-360BAAE1080C}">
      <dgm:prSet/>
      <dgm:spPr/>
      <dgm:t>
        <a:bodyPr/>
        <a:lstStyle/>
        <a:p>
          <a:endParaRPr lang="en-US"/>
        </a:p>
      </dgm:t>
    </dgm:pt>
    <dgm:pt modelId="{8FA79EA6-0F1C-4591-BBD8-F95592C0540C}" type="sibTrans" cxnId="{7C24884E-A7CB-4648-901A-360BAAE1080C}">
      <dgm:prSet/>
      <dgm:spPr/>
      <dgm:t>
        <a:bodyPr/>
        <a:lstStyle/>
        <a:p>
          <a:endParaRPr lang="en-US"/>
        </a:p>
      </dgm:t>
    </dgm:pt>
    <dgm:pt modelId="{1DF1BFD0-70A3-493F-91C4-4AA82AB18225}">
      <dgm:prSet phldrT="[Text]"/>
      <dgm:spPr/>
      <dgm:t>
        <a:bodyPr/>
        <a:lstStyle/>
        <a:p>
          <a:r>
            <a:rPr lang="en-US" dirty="0" smtClean="0"/>
            <a:t>Coding</a:t>
          </a:r>
          <a:endParaRPr lang="en-US" dirty="0"/>
        </a:p>
      </dgm:t>
    </dgm:pt>
    <dgm:pt modelId="{59DE37B3-6B66-4884-AD47-0CA26F707FA9}" type="parTrans" cxnId="{0937228A-0B66-412E-BECC-946919075F98}">
      <dgm:prSet/>
      <dgm:spPr/>
      <dgm:t>
        <a:bodyPr/>
        <a:lstStyle/>
        <a:p>
          <a:endParaRPr lang="en-US"/>
        </a:p>
      </dgm:t>
    </dgm:pt>
    <dgm:pt modelId="{6D073942-0347-4280-A55E-A7E9CC6C9B19}" type="sibTrans" cxnId="{0937228A-0B66-412E-BECC-946919075F98}">
      <dgm:prSet/>
      <dgm:spPr/>
      <dgm:t>
        <a:bodyPr/>
        <a:lstStyle/>
        <a:p>
          <a:endParaRPr lang="en-US"/>
        </a:p>
      </dgm:t>
    </dgm:pt>
    <dgm:pt modelId="{352C8803-FBD4-4C92-8D24-9FA54C865E5D}">
      <dgm:prSet phldrT="[Text]"/>
      <dgm:spPr/>
      <dgm:t>
        <a:bodyPr/>
        <a:lstStyle/>
        <a:p>
          <a:r>
            <a:rPr lang="en-US" dirty="0" smtClean="0"/>
            <a:t>Testing</a:t>
          </a:r>
          <a:endParaRPr lang="en-US" dirty="0"/>
        </a:p>
      </dgm:t>
    </dgm:pt>
    <dgm:pt modelId="{C2860EBC-485A-44F7-88F1-E25BC9FC9375}" type="parTrans" cxnId="{4E9DEB4C-8620-4251-80EA-F249F6437673}">
      <dgm:prSet/>
      <dgm:spPr/>
      <dgm:t>
        <a:bodyPr/>
        <a:lstStyle/>
        <a:p>
          <a:endParaRPr lang="en-US"/>
        </a:p>
      </dgm:t>
    </dgm:pt>
    <dgm:pt modelId="{494C68B2-DE73-40EE-90CA-4A8ACCFBFBAC}" type="sibTrans" cxnId="{4E9DEB4C-8620-4251-80EA-F249F6437673}">
      <dgm:prSet/>
      <dgm:spPr/>
      <dgm:t>
        <a:bodyPr/>
        <a:lstStyle/>
        <a:p>
          <a:endParaRPr lang="en-US"/>
        </a:p>
      </dgm:t>
    </dgm:pt>
    <dgm:pt modelId="{C8F55438-9501-442F-BB28-ED3CA75BAD59}">
      <dgm:prSet phldrT="[Text]"/>
      <dgm:spPr/>
      <dgm:t>
        <a:bodyPr/>
        <a:lstStyle/>
        <a:p>
          <a:r>
            <a:rPr lang="en-US" dirty="0" err="1" smtClean="0"/>
            <a:t>Maint-enance</a:t>
          </a:r>
          <a:endParaRPr lang="en-US" dirty="0"/>
        </a:p>
      </dgm:t>
    </dgm:pt>
    <dgm:pt modelId="{6874E213-1792-4FFF-9853-1D2C547F28BA}" type="parTrans" cxnId="{6073BE48-94E2-40D8-BD81-92D161E7A38F}">
      <dgm:prSet/>
      <dgm:spPr/>
      <dgm:t>
        <a:bodyPr/>
        <a:lstStyle/>
        <a:p>
          <a:endParaRPr lang="en-US"/>
        </a:p>
      </dgm:t>
    </dgm:pt>
    <dgm:pt modelId="{C0978D64-2F13-40DA-94BE-DB33A467E607}" type="sibTrans" cxnId="{6073BE48-94E2-40D8-BD81-92D161E7A38F}">
      <dgm:prSet/>
      <dgm:spPr/>
      <dgm:t>
        <a:bodyPr/>
        <a:lstStyle/>
        <a:p>
          <a:endParaRPr lang="en-US"/>
        </a:p>
      </dgm:t>
    </dgm:pt>
    <dgm:pt modelId="{3F25314C-8D1D-4F47-AFEE-A2FE54A4EE2D}" type="pres">
      <dgm:prSet presAssocID="{1E7C1A17-28C7-46C9-B407-D896DFDBD3EE}" presName="compositeShape" presStyleCnt="0">
        <dgm:presLayoutVars>
          <dgm:chMax val="7"/>
          <dgm:dir/>
          <dgm:resizeHandles val="exact"/>
        </dgm:presLayoutVars>
      </dgm:prSet>
      <dgm:spPr/>
    </dgm:pt>
    <dgm:pt modelId="{A2A69236-3344-4835-934F-67A716264300}" type="pres">
      <dgm:prSet presAssocID="{1E7C1A17-28C7-46C9-B407-D896DFDBD3EE}" presName="wedge1" presStyleLbl="node1" presStyleIdx="0" presStyleCnt="5"/>
      <dgm:spPr/>
      <dgm:t>
        <a:bodyPr/>
        <a:lstStyle/>
        <a:p>
          <a:endParaRPr lang="en-US"/>
        </a:p>
      </dgm:t>
    </dgm:pt>
    <dgm:pt modelId="{A0AFEC0E-1C23-4B4E-B44D-F24D0660F995}" type="pres">
      <dgm:prSet presAssocID="{1E7C1A17-28C7-46C9-B407-D896DFDBD3EE}" presName="dummy1a" presStyleCnt="0"/>
      <dgm:spPr/>
    </dgm:pt>
    <dgm:pt modelId="{3840BA7E-151A-48B3-A686-B449AA184AE9}" type="pres">
      <dgm:prSet presAssocID="{1E7C1A17-28C7-46C9-B407-D896DFDBD3EE}" presName="dummy1b" presStyleCnt="0"/>
      <dgm:spPr/>
    </dgm:pt>
    <dgm:pt modelId="{E17C1B4E-2AB4-4386-AD0A-9649AE7D7B43}" type="pres">
      <dgm:prSet presAssocID="{1E7C1A17-28C7-46C9-B407-D896DFDBD3EE}" presName="wedge1Tx" presStyleLbl="node1" presStyleIdx="0" presStyleCnt="5">
        <dgm:presLayoutVars>
          <dgm:chMax val="0"/>
          <dgm:chPref val="0"/>
          <dgm:bulletEnabled val="1"/>
        </dgm:presLayoutVars>
      </dgm:prSet>
      <dgm:spPr/>
      <dgm:t>
        <a:bodyPr/>
        <a:lstStyle/>
        <a:p>
          <a:endParaRPr lang="en-US"/>
        </a:p>
      </dgm:t>
    </dgm:pt>
    <dgm:pt modelId="{3CC92174-A354-472C-99CF-5AEB05EFBC37}" type="pres">
      <dgm:prSet presAssocID="{1E7C1A17-28C7-46C9-B407-D896DFDBD3EE}" presName="wedge2" presStyleLbl="node1" presStyleIdx="1" presStyleCnt="5"/>
      <dgm:spPr/>
      <dgm:t>
        <a:bodyPr/>
        <a:lstStyle/>
        <a:p>
          <a:endParaRPr lang="en-US"/>
        </a:p>
      </dgm:t>
    </dgm:pt>
    <dgm:pt modelId="{9411DA1E-4A28-4BF8-8060-D1307B7CC029}" type="pres">
      <dgm:prSet presAssocID="{1E7C1A17-28C7-46C9-B407-D896DFDBD3EE}" presName="dummy2a" presStyleCnt="0"/>
      <dgm:spPr/>
    </dgm:pt>
    <dgm:pt modelId="{CA4062B6-8028-45A9-8606-DFD70F54A8B0}" type="pres">
      <dgm:prSet presAssocID="{1E7C1A17-28C7-46C9-B407-D896DFDBD3EE}" presName="dummy2b" presStyleCnt="0"/>
      <dgm:spPr/>
    </dgm:pt>
    <dgm:pt modelId="{993BA0EC-FE41-4819-80A7-FAC97D9DD4E4}" type="pres">
      <dgm:prSet presAssocID="{1E7C1A17-28C7-46C9-B407-D896DFDBD3EE}" presName="wedge2Tx" presStyleLbl="node1" presStyleIdx="1" presStyleCnt="5">
        <dgm:presLayoutVars>
          <dgm:chMax val="0"/>
          <dgm:chPref val="0"/>
          <dgm:bulletEnabled val="1"/>
        </dgm:presLayoutVars>
      </dgm:prSet>
      <dgm:spPr/>
      <dgm:t>
        <a:bodyPr/>
        <a:lstStyle/>
        <a:p>
          <a:endParaRPr lang="en-US"/>
        </a:p>
      </dgm:t>
    </dgm:pt>
    <dgm:pt modelId="{C79F319D-433F-44CC-8778-A5CF2B321C6A}" type="pres">
      <dgm:prSet presAssocID="{1E7C1A17-28C7-46C9-B407-D896DFDBD3EE}" presName="wedge3" presStyleLbl="node1" presStyleIdx="2" presStyleCnt="5"/>
      <dgm:spPr/>
      <dgm:t>
        <a:bodyPr/>
        <a:lstStyle/>
        <a:p>
          <a:endParaRPr lang="en-US"/>
        </a:p>
      </dgm:t>
    </dgm:pt>
    <dgm:pt modelId="{AFCA3CDA-CBE1-4BEC-BA84-4E47B3F6D70E}" type="pres">
      <dgm:prSet presAssocID="{1E7C1A17-28C7-46C9-B407-D896DFDBD3EE}" presName="dummy3a" presStyleCnt="0"/>
      <dgm:spPr/>
    </dgm:pt>
    <dgm:pt modelId="{A29C620C-154C-46DD-BDF0-0CE567FD483F}" type="pres">
      <dgm:prSet presAssocID="{1E7C1A17-28C7-46C9-B407-D896DFDBD3EE}" presName="dummy3b" presStyleCnt="0"/>
      <dgm:spPr/>
    </dgm:pt>
    <dgm:pt modelId="{D0B0A5CE-7718-4A2E-9FE3-A4C352297145}" type="pres">
      <dgm:prSet presAssocID="{1E7C1A17-28C7-46C9-B407-D896DFDBD3EE}" presName="wedge3Tx" presStyleLbl="node1" presStyleIdx="2" presStyleCnt="5">
        <dgm:presLayoutVars>
          <dgm:chMax val="0"/>
          <dgm:chPref val="0"/>
          <dgm:bulletEnabled val="1"/>
        </dgm:presLayoutVars>
      </dgm:prSet>
      <dgm:spPr/>
      <dgm:t>
        <a:bodyPr/>
        <a:lstStyle/>
        <a:p>
          <a:endParaRPr lang="en-US"/>
        </a:p>
      </dgm:t>
    </dgm:pt>
    <dgm:pt modelId="{CF3BE1BD-02CA-4957-BC84-D5AEBD5FB22F}" type="pres">
      <dgm:prSet presAssocID="{1E7C1A17-28C7-46C9-B407-D896DFDBD3EE}" presName="wedge4" presStyleLbl="node1" presStyleIdx="3" presStyleCnt="5"/>
      <dgm:spPr/>
      <dgm:t>
        <a:bodyPr/>
        <a:lstStyle/>
        <a:p>
          <a:endParaRPr lang="en-US"/>
        </a:p>
      </dgm:t>
    </dgm:pt>
    <dgm:pt modelId="{EC5DD7AD-ABFF-42EC-A0BC-5C86DF84490D}" type="pres">
      <dgm:prSet presAssocID="{1E7C1A17-28C7-46C9-B407-D896DFDBD3EE}" presName="dummy4a" presStyleCnt="0"/>
      <dgm:spPr/>
    </dgm:pt>
    <dgm:pt modelId="{77860C45-5C09-4F99-8510-A34D16D4A6E8}" type="pres">
      <dgm:prSet presAssocID="{1E7C1A17-28C7-46C9-B407-D896DFDBD3EE}" presName="dummy4b" presStyleCnt="0"/>
      <dgm:spPr/>
    </dgm:pt>
    <dgm:pt modelId="{CAE12BC5-6C4B-44C6-8256-E50B73FB4DFE}" type="pres">
      <dgm:prSet presAssocID="{1E7C1A17-28C7-46C9-B407-D896DFDBD3EE}" presName="wedge4Tx" presStyleLbl="node1" presStyleIdx="3" presStyleCnt="5">
        <dgm:presLayoutVars>
          <dgm:chMax val="0"/>
          <dgm:chPref val="0"/>
          <dgm:bulletEnabled val="1"/>
        </dgm:presLayoutVars>
      </dgm:prSet>
      <dgm:spPr/>
      <dgm:t>
        <a:bodyPr/>
        <a:lstStyle/>
        <a:p>
          <a:endParaRPr lang="en-US"/>
        </a:p>
      </dgm:t>
    </dgm:pt>
    <dgm:pt modelId="{9FB0BE55-F8F6-4410-A113-A19F5B3EC5CF}" type="pres">
      <dgm:prSet presAssocID="{1E7C1A17-28C7-46C9-B407-D896DFDBD3EE}" presName="wedge5" presStyleLbl="node1" presStyleIdx="4" presStyleCnt="5"/>
      <dgm:spPr/>
      <dgm:t>
        <a:bodyPr/>
        <a:lstStyle/>
        <a:p>
          <a:endParaRPr lang="en-US"/>
        </a:p>
      </dgm:t>
    </dgm:pt>
    <dgm:pt modelId="{6FFB8B54-8E9A-40C3-8F8F-DCEE29F273B2}" type="pres">
      <dgm:prSet presAssocID="{1E7C1A17-28C7-46C9-B407-D896DFDBD3EE}" presName="dummy5a" presStyleCnt="0"/>
      <dgm:spPr/>
    </dgm:pt>
    <dgm:pt modelId="{F260682E-0B7D-4931-9E91-05325F2C6DEA}" type="pres">
      <dgm:prSet presAssocID="{1E7C1A17-28C7-46C9-B407-D896DFDBD3EE}" presName="dummy5b" presStyleCnt="0"/>
      <dgm:spPr/>
    </dgm:pt>
    <dgm:pt modelId="{837D8B0C-8485-41C0-BDA9-1EA617010BEE}" type="pres">
      <dgm:prSet presAssocID="{1E7C1A17-28C7-46C9-B407-D896DFDBD3EE}" presName="wedge5Tx" presStyleLbl="node1" presStyleIdx="4" presStyleCnt="5">
        <dgm:presLayoutVars>
          <dgm:chMax val="0"/>
          <dgm:chPref val="0"/>
          <dgm:bulletEnabled val="1"/>
        </dgm:presLayoutVars>
      </dgm:prSet>
      <dgm:spPr/>
      <dgm:t>
        <a:bodyPr/>
        <a:lstStyle/>
        <a:p>
          <a:endParaRPr lang="en-US"/>
        </a:p>
      </dgm:t>
    </dgm:pt>
    <dgm:pt modelId="{97E47C4F-47BE-412C-9350-2DECCE14F010}" type="pres">
      <dgm:prSet presAssocID="{85D663D2-6045-4823-9A7F-2B713AA65F22}" presName="arrowWedge1" presStyleLbl="fgSibTrans2D1" presStyleIdx="0" presStyleCnt="5"/>
      <dgm:spPr/>
    </dgm:pt>
    <dgm:pt modelId="{8CB30D33-CCFF-4378-9711-96CC288DF1D2}" type="pres">
      <dgm:prSet presAssocID="{8FA79EA6-0F1C-4591-BBD8-F95592C0540C}" presName="arrowWedge2" presStyleLbl="fgSibTrans2D1" presStyleIdx="1" presStyleCnt="5"/>
      <dgm:spPr/>
    </dgm:pt>
    <dgm:pt modelId="{E772AFCF-2B27-4511-9711-954F06A5894F}" type="pres">
      <dgm:prSet presAssocID="{6D073942-0347-4280-A55E-A7E9CC6C9B19}" presName="arrowWedge3" presStyleLbl="fgSibTrans2D1" presStyleIdx="2" presStyleCnt="5"/>
      <dgm:spPr/>
    </dgm:pt>
    <dgm:pt modelId="{3D56FA74-B32F-48A5-A11F-8016F6E6A4D9}" type="pres">
      <dgm:prSet presAssocID="{494C68B2-DE73-40EE-90CA-4A8ACCFBFBAC}" presName="arrowWedge4" presStyleLbl="fgSibTrans2D1" presStyleIdx="3" presStyleCnt="5"/>
      <dgm:spPr/>
    </dgm:pt>
    <dgm:pt modelId="{3630D2DF-1E4C-4053-ADAB-15E50B5452A6}" type="pres">
      <dgm:prSet presAssocID="{C0978D64-2F13-40DA-94BE-DB33A467E607}" presName="arrowWedge5" presStyleLbl="fgSibTrans2D1" presStyleIdx="4" presStyleCnt="5"/>
      <dgm:spPr/>
    </dgm:pt>
  </dgm:ptLst>
  <dgm:cxnLst>
    <dgm:cxn modelId="{BEA10E2E-DE08-4BDD-9E7B-6A865194A7EF}" type="presOf" srcId="{352C8803-FBD4-4C92-8D24-9FA54C865E5D}" destId="{CAE12BC5-6C4B-44C6-8256-E50B73FB4DFE}" srcOrd="1" destOrd="0" presId="urn:microsoft.com/office/officeart/2005/8/layout/cycle8"/>
    <dgm:cxn modelId="{0937228A-0B66-412E-BECC-946919075F98}" srcId="{1E7C1A17-28C7-46C9-B407-D896DFDBD3EE}" destId="{1DF1BFD0-70A3-493F-91C4-4AA82AB18225}" srcOrd="2" destOrd="0" parTransId="{59DE37B3-6B66-4884-AD47-0CA26F707FA9}" sibTransId="{6D073942-0347-4280-A55E-A7E9CC6C9B19}"/>
    <dgm:cxn modelId="{0E8ECDD9-AFA8-47B1-B6AC-78A5E7E4F44C}" type="presOf" srcId="{1DF1BFD0-70A3-493F-91C4-4AA82AB18225}" destId="{D0B0A5CE-7718-4A2E-9FE3-A4C352297145}" srcOrd="1" destOrd="0" presId="urn:microsoft.com/office/officeart/2005/8/layout/cycle8"/>
    <dgm:cxn modelId="{844B7D00-AF6E-4819-82EE-2E80DF81A1E6}" type="presOf" srcId="{1E7C1A17-28C7-46C9-B407-D896DFDBD3EE}" destId="{3F25314C-8D1D-4F47-AFEE-A2FE54A4EE2D}" srcOrd="0" destOrd="0" presId="urn:microsoft.com/office/officeart/2005/8/layout/cycle8"/>
    <dgm:cxn modelId="{9A28BD3A-44B9-4F02-8501-CD487553B3A8}" type="presOf" srcId="{ABE3A41E-097A-4C8D-B7C3-D8A7563D10B8}" destId="{993BA0EC-FE41-4819-80A7-FAC97D9DD4E4}" srcOrd="1" destOrd="0" presId="urn:microsoft.com/office/officeart/2005/8/layout/cycle8"/>
    <dgm:cxn modelId="{6073BE48-94E2-40D8-BD81-92D161E7A38F}" srcId="{1E7C1A17-28C7-46C9-B407-D896DFDBD3EE}" destId="{C8F55438-9501-442F-BB28-ED3CA75BAD59}" srcOrd="4" destOrd="0" parTransId="{6874E213-1792-4FFF-9853-1D2C547F28BA}" sibTransId="{C0978D64-2F13-40DA-94BE-DB33A467E607}"/>
    <dgm:cxn modelId="{9B6A86FE-451A-4B5B-AFFF-AF7601E9BD56}" type="presOf" srcId="{C8F55438-9501-442F-BB28-ED3CA75BAD59}" destId="{837D8B0C-8485-41C0-BDA9-1EA617010BEE}" srcOrd="1" destOrd="0" presId="urn:microsoft.com/office/officeart/2005/8/layout/cycle8"/>
    <dgm:cxn modelId="{7C24884E-A7CB-4648-901A-360BAAE1080C}" srcId="{1E7C1A17-28C7-46C9-B407-D896DFDBD3EE}" destId="{ABE3A41E-097A-4C8D-B7C3-D8A7563D10B8}" srcOrd="1" destOrd="0" parTransId="{6E9F6D26-6BE2-483E-9429-E1E1B695CAE6}" sibTransId="{8FA79EA6-0F1C-4591-BBD8-F95592C0540C}"/>
    <dgm:cxn modelId="{A3516130-B20E-4963-9909-3C303560542B}" type="presOf" srcId="{ABE3A41E-097A-4C8D-B7C3-D8A7563D10B8}" destId="{3CC92174-A354-472C-99CF-5AEB05EFBC37}" srcOrd="0" destOrd="0" presId="urn:microsoft.com/office/officeart/2005/8/layout/cycle8"/>
    <dgm:cxn modelId="{475BF1F8-283C-4A10-A77E-F3EBE2555000}" type="presOf" srcId="{8BF61EBC-5EA0-479A-9DC9-A7A42161F640}" destId="{E17C1B4E-2AB4-4386-AD0A-9649AE7D7B43}" srcOrd="1" destOrd="0" presId="urn:microsoft.com/office/officeart/2005/8/layout/cycle8"/>
    <dgm:cxn modelId="{2A4A427C-962D-4F40-B7AE-9505928145D0}" srcId="{1E7C1A17-28C7-46C9-B407-D896DFDBD3EE}" destId="{8BF61EBC-5EA0-479A-9DC9-A7A42161F640}" srcOrd="0" destOrd="0" parTransId="{2FE4FC51-E1A0-4313-8D80-4A7360D33BC7}" sibTransId="{85D663D2-6045-4823-9A7F-2B713AA65F22}"/>
    <dgm:cxn modelId="{01AE7C47-0BD2-4B3F-92B6-30D5EB8A76B4}" type="presOf" srcId="{C8F55438-9501-442F-BB28-ED3CA75BAD59}" destId="{9FB0BE55-F8F6-4410-A113-A19F5B3EC5CF}" srcOrd="0" destOrd="0" presId="urn:microsoft.com/office/officeart/2005/8/layout/cycle8"/>
    <dgm:cxn modelId="{4E9DEB4C-8620-4251-80EA-F249F6437673}" srcId="{1E7C1A17-28C7-46C9-B407-D896DFDBD3EE}" destId="{352C8803-FBD4-4C92-8D24-9FA54C865E5D}" srcOrd="3" destOrd="0" parTransId="{C2860EBC-485A-44F7-88F1-E25BC9FC9375}" sibTransId="{494C68B2-DE73-40EE-90CA-4A8ACCFBFBAC}"/>
    <dgm:cxn modelId="{EBD0C08C-61BD-47B7-95E9-D934C8E6317E}" type="presOf" srcId="{352C8803-FBD4-4C92-8D24-9FA54C865E5D}" destId="{CF3BE1BD-02CA-4957-BC84-D5AEBD5FB22F}" srcOrd="0" destOrd="0" presId="urn:microsoft.com/office/officeart/2005/8/layout/cycle8"/>
    <dgm:cxn modelId="{85BB43E9-9681-4588-996D-EB6A1BF33487}" type="presOf" srcId="{1DF1BFD0-70A3-493F-91C4-4AA82AB18225}" destId="{C79F319D-433F-44CC-8778-A5CF2B321C6A}" srcOrd="0" destOrd="0" presId="urn:microsoft.com/office/officeart/2005/8/layout/cycle8"/>
    <dgm:cxn modelId="{001BC36D-42F2-4CB6-B486-DF2B445247C8}" type="presOf" srcId="{8BF61EBC-5EA0-479A-9DC9-A7A42161F640}" destId="{A2A69236-3344-4835-934F-67A716264300}" srcOrd="0" destOrd="0" presId="urn:microsoft.com/office/officeart/2005/8/layout/cycle8"/>
    <dgm:cxn modelId="{635E73EB-5C44-4B43-84BE-64EF0DE3AD9E}" type="presParOf" srcId="{3F25314C-8D1D-4F47-AFEE-A2FE54A4EE2D}" destId="{A2A69236-3344-4835-934F-67A716264300}" srcOrd="0" destOrd="0" presId="urn:microsoft.com/office/officeart/2005/8/layout/cycle8"/>
    <dgm:cxn modelId="{BAA9948E-B684-41E0-A334-E969C9D1F8B9}" type="presParOf" srcId="{3F25314C-8D1D-4F47-AFEE-A2FE54A4EE2D}" destId="{A0AFEC0E-1C23-4B4E-B44D-F24D0660F995}" srcOrd="1" destOrd="0" presId="urn:microsoft.com/office/officeart/2005/8/layout/cycle8"/>
    <dgm:cxn modelId="{EDC004B8-70C8-42D2-8297-309B85E2156D}" type="presParOf" srcId="{3F25314C-8D1D-4F47-AFEE-A2FE54A4EE2D}" destId="{3840BA7E-151A-48B3-A686-B449AA184AE9}" srcOrd="2" destOrd="0" presId="urn:microsoft.com/office/officeart/2005/8/layout/cycle8"/>
    <dgm:cxn modelId="{80BDC18A-B41A-48A2-99AE-51E77F068F77}" type="presParOf" srcId="{3F25314C-8D1D-4F47-AFEE-A2FE54A4EE2D}" destId="{E17C1B4E-2AB4-4386-AD0A-9649AE7D7B43}" srcOrd="3" destOrd="0" presId="urn:microsoft.com/office/officeart/2005/8/layout/cycle8"/>
    <dgm:cxn modelId="{AEEC40EC-340A-4B44-9583-41DD33BF68A5}" type="presParOf" srcId="{3F25314C-8D1D-4F47-AFEE-A2FE54A4EE2D}" destId="{3CC92174-A354-472C-99CF-5AEB05EFBC37}" srcOrd="4" destOrd="0" presId="urn:microsoft.com/office/officeart/2005/8/layout/cycle8"/>
    <dgm:cxn modelId="{0E3A922B-207E-4F1D-982A-8FDFBF164EB1}" type="presParOf" srcId="{3F25314C-8D1D-4F47-AFEE-A2FE54A4EE2D}" destId="{9411DA1E-4A28-4BF8-8060-D1307B7CC029}" srcOrd="5" destOrd="0" presId="urn:microsoft.com/office/officeart/2005/8/layout/cycle8"/>
    <dgm:cxn modelId="{703E76AE-D1CB-412E-91C6-6F124937FBB2}" type="presParOf" srcId="{3F25314C-8D1D-4F47-AFEE-A2FE54A4EE2D}" destId="{CA4062B6-8028-45A9-8606-DFD70F54A8B0}" srcOrd="6" destOrd="0" presId="urn:microsoft.com/office/officeart/2005/8/layout/cycle8"/>
    <dgm:cxn modelId="{8066629C-4B03-438A-9DC5-CA786F08A399}" type="presParOf" srcId="{3F25314C-8D1D-4F47-AFEE-A2FE54A4EE2D}" destId="{993BA0EC-FE41-4819-80A7-FAC97D9DD4E4}" srcOrd="7" destOrd="0" presId="urn:microsoft.com/office/officeart/2005/8/layout/cycle8"/>
    <dgm:cxn modelId="{05E4BBB6-5061-4DF0-BBBA-35E3360038AF}" type="presParOf" srcId="{3F25314C-8D1D-4F47-AFEE-A2FE54A4EE2D}" destId="{C79F319D-433F-44CC-8778-A5CF2B321C6A}" srcOrd="8" destOrd="0" presId="urn:microsoft.com/office/officeart/2005/8/layout/cycle8"/>
    <dgm:cxn modelId="{252574AE-F047-4419-9AFF-E5C393FDEEB6}" type="presParOf" srcId="{3F25314C-8D1D-4F47-AFEE-A2FE54A4EE2D}" destId="{AFCA3CDA-CBE1-4BEC-BA84-4E47B3F6D70E}" srcOrd="9" destOrd="0" presId="urn:microsoft.com/office/officeart/2005/8/layout/cycle8"/>
    <dgm:cxn modelId="{93C59087-943A-462F-8F37-23BBD32B4CDA}" type="presParOf" srcId="{3F25314C-8D1D-4F47-AFEE-A2FE54A4EE2D}" destId="{A29C620C-154C-46DD-BDF0-0CE567FD483F}" srcOrd="10" destOrd="0" presId="urn:microsoft.com/office/officeart/2005/8/layout/cycle8"/>
    <dgm:cxn modelId="{97585422-9AE0-43B9-B02F-B9398CC389AD}" type="presParOf" srcId="{3F25314C-8D1D-4F47-AFEE-A2FE54A4EE2D}" destId="{D0B0A5CE-7718-4A2E-9FE3-A4C352297145}" srcOrd="11" destOrd="0" presId="urn:microsoft.com/office/officeart/2005/8/layout/cycle8"/>
    <dgm:cxn modelId="{36BBE2E9-6499-409E-AE85-EEB34FF88EB2}" type="presParOf" srcId="{3F25314C-8D1D-4F47-AFEE-A2FE54A4EE2D}" destId="{CF3BE1BD-02CA-4957-BC84-D5AEBD5FB22F}" srcOrd="12" destOrd="0" presId="urn:microsoft.com/office/officeart/2005/8/layout/cycle8"/>
    <dgm:cxn modelId="{9C2D2093-C5CA-45AA-B97E-EF12553B6E2C}" type="presParOf" srcId="{3F25314C-8D1D-4F47-AFEE-A2FE54A4EE2D}" destId="{EC5DD7AD-ABFF-42EC-A0BC-5C86DF84490D}" srcOrd="13" destOrd="0" presId="urn:microsoft.com/office/officeart/2005/8/layout/cycle8"/>
    <dgm:cxn modelId="{166E180B-CEDF-41B3-8638-B9C9A194A8C9}" type="presParOf" srcId="{3F25314C-8D1D-4F47-AFEE-A2FE54A4EE2D}" destId="{77860C45-5C09-4F99-8510-A34D16D4A6E8}" srcOrd="14" destOrd="0" presId="urn:microsoft.com/office/officeart/2005/8/layout/cycle8"/>
    <dgm:cxn modelId="{FB0DC590-21FA-4F3C-8886-E62D6283F3E7}" type="presParOf" srcId="{3F25314C-8D1D-4F47-AFEE-A2FE54A4EE2D}" destId="{CAE12BC5-6C4B-44C6-8256-E50B73FB4DFE}" srcOrd="15" destOrd="0" presId="urn:microsoft.com/office/officeart/2005/8/layout/cycle8"/>
    <dgm:cxn modelId="{9EA38933-2EFA-4A0C-B480-C9EAE91F9691}" type="presParOf" srcId="{3F25314C-8D1D-4F47-AFEE-A2FE54A4EE2D}" destId="{9FB0BE55-F8F6-4410-A113-A19F5B3EC5CF}" srcOrd="16" destOrd="0" presId="urn:microsoft.com/office/officeart/2005/8/layout/cycle8"/>
    <dgm:cxn modelId="{E8F7CA61-0510-48D1-8561-01CC1FB601DA}" type="presParOf" srcId="{3F25314C-8D1D-4F47-AFEE-A2FE54A4EE2D}" destId="{6FFB8B54-8E9A-40C3-8F8F-DCEE29F273B2}" srcOrd="17" destOrd="0" presId="urn:microsoft.com/office/officeart/2005/8/layout/cycle8"/>
    <dgm:cxn modelId="{5792464F-C90B-48F3-A52C-BC12A00F6100}" type="presParOf" srcId="{3F25314C-8D1D-4F47-AFEE-A2FE54A4EE2D}" destId="{F260682E-0B7D-4931-9E91-05325F2C6DEA}" srcOrd="18" destOrd="0" presId="urn:microsoft.com/office/officeart/2005/8/layout/cycle8"/>
    <dgm:cxn modelId="{D9EF9053-2D08-489B-8601-7F0F762E52D5}" type="presParOf" srcId="{3F25314C-8D1D-4F47-AFEE-A2FE54A4EE2D}" destId="{837D8B0C-8485-41C0-BDA9-1EA617010BEE}" srcOrd="19" destOrd="0" presId="urn:microsoft.com/office/officeart/2005/8/layout/cycle8"/>
    <dgm:cxn modelId="{32E5B7FA-ECE1-4291-A502-A9F8B0464C0E}" type="presParOf" srcId="{3F25314C-8D1D-4F47-AFEE-A2FE54A4EE2D}" destId="{97E47C4F-47BE-412C-9350-2DECCE14F010}" srcOrd="20" destOrd="0" presId="urn:microsoft.com/office/officeart/2005/8/layout/cycle8"/>
    <dgm:cxn modelId="{FCE18D35-C8EF-4CEC-8F83-356B132FA339}" type="presParOf" srcId="{3F25314C-8D1D-4F47-AFEE-A2FE54A4EE2D}" destId="{8CB30D33-CCFF-4378-9711-96CC288DF1D2}" srcOrd="21" destOrd="0" presId="urn:microsoft.com/office/officeart/2005/8/layout/cycle8"/>
    <dgm:cxn modelId="{BAF930A9-49D3-4E81-BB05-8C1FFFD6468B}" type="presParOf" srcId="{3F25314C-8D1D-4F47-AFEE-A2FE54A4EE2D}" destId="{E772AFCF-2B27-4511-9711-954F06A5894F}" srcOrd="22" destOrd="0" presId="urn:microsoft.com/office/officeart/2005/8/layout/cycle8"/>
    <dgm:cxn modelId="{56122AFD-662E-4285-8445-D7E7090A8F9A}" type="presParOf" srcId="{3F25314C-8D1D-4F47-AFEE-A2FE54A4EE2D}" destId="{3D56FA74-B32F-48A5-A11F-8016F6E6A4D9}" srcOrd="23" destOrd="0" presId="urn:microsoft.com/office/officeart/2005/8/layout/cycle8"/>
    <dgm:cxn modelId="{FF00F663-9C33-4CA4-BAA5-5D7C1E863A43}" type="presParOf" srcId="{3F25314C-8D1D-4F47-AFEE-A2FE54A4EE2D}" destId="{3630D2DF-1E4C-4053-ADAB-15E50B5452A6}"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7C1A17-28C7-46C9-B407-D896DFDBD3EE}" type="doc">
      <dgm:prSet loTypeId="urn:microsoft.com/office/officeart/2005/8/layout/cycle8" loCatId="cycle" qsTypeId="urn:microsoft.com/office/officeart/2005/8/quickstyle/simple4" qsCatId="simple" csTypeId="urn:microsoft.com/office/officeart/2005/8/colors/colorful1#1" csCatId="colorful" phldr="1"/>
      <dgm:spPr/>
    </dgm:pt>
    <dgm:pt modelId="{8BF61EBC-5EA0-479A-9DC9-A7A42161F640}">
      <dgm:prSet phldrT="[Text]"/>
      <dgm:spPr/>
      <dgm:t>
        <a:bodyPr/>
        <a:lstStyle/>
        <a:p>
          <a:r>
            <a:rPr lang="en-US" dirty="0" smtClean="0"/>
            <a:t>Require-</a:t>
          </a:r>
          <a:r>
            <a:rPr lang="en-US" dirty="0" err="1" smtClean="0"/>
            <a:t>ments</a:t>
          </a:r>
          <a:endParaRPr lang="en-US" dirty="0"/>
        </a:p>
      </dgm:t>
    </dgm:pt>
    <dgm:pt modelId="{2FE4FC51-E1A0-4313-8D80-4A7360D33BC7}" type="parTrans" cxnId="{2A4A427C-962D-4F40-B7AE-9505928145D0}">
      <dgm:prSet/>
      <dgm:spPr/>
      <dgm:t>
        <a:bodyPr/>
        <a:lstStyle/>
        <a:p>
          <a:endParaRPr lang="en-US"/>
        </a:p>
      </dgm:t>
    </dgm:pt>
    <dgm:pt modelId="{85D663D2-6045-4823-9A7F-2B713AA65F22}" type="sibTrans" cxnId="{2A4A427C-962D-4F40-B7AE-9505928145D0}">
      <dgm:prSet/>
      <dgm:spPr/>
      <dgm:t>
        <a:bodyPr/>
        <a:lstStyle/>
        <a:p>
          <a:endParaRPr lang="en-US"/>
        </a:p>
      </dgm:t>
    </dgm:pt>
    <dgm:pt modelId="{ABE3A41E-097A-4C8D-B7C3-D8A7563D10B8}">
      <dgm:prSet phldrT="[Text]"/>
      <dgm:spPr/>
      <dgm:t>
        <a:bodyPr/>
        <a:lstStyle/>
        <a:p>
          <a:r>
            <a:rPr lang="en-US" dirty="0" smtClean="0"/>
            <a:t>Analysis and Design</a:t>
          </a:r>
          <a:endParaRPr lang="en-US" dirty="0"/>
        </a:p>
      </dgm:t>
    </dgm:pt>
    <dgm:pt modelId="{6E9F6D26-6BE2-483E-9429-E1E1B695CAE6}" type="parTrans" cxnId="{7C24884E-A7CB-4648-901A-360BAAE1080C}">
      <dgm:prSet/>
      <dgm:spPr/>
      <dgm:t>
        <a:bodyPr/>
        <a:lstStyle/>
        <a:p>
          <a:endParaRPr lang="en-US"/>
        </a:p>
      </dgm:t>
    </dgm:pt>
    <dgm:pt modelId="{8FA79EA6-0F1C-4591-BBD8-F95592C0540C}" type="sibTrans" cxnId="{7C24884E-A7CB-4648-901A-360BAAE1080C}">
      <dgm:prSet/>
      <dgm:spPr/>
      <dgm:t>
        <a:bodyPr/>
        <a:lstStyle/>
        <a:p>
          <a:endParaRPr lang="en-US"/>
        </a:p>
      </dgm:t>
    </dgm:pt>
    <dgm:pt modelId="{1DF1BFD0-70A3-493F-91C4-4AA82AB18225}">
      <dgm:prSet phldrT="[Text]"/>
      <dgm:spPr/>
      <dgm:t>
        <a:bodyPr/>
        <a:lstStyle/>
        <a:p>
          <a:r>
            <a:rPr lang="en-US" dirty="0" smtClean="0"/>
            <a:t>Coding</a:t>
          </a:r>
          <a:endParaRPr lang="en-US" dirty="0"/>
        </a:p>
      </dgm:t>
    </dgm:pt>
    <dgm:pt modelId="{59DE37B3-6B66-4884-AD47-0CA26F707FA9}" type="parTrans" cxnId="{0937228A-0B66-412E-BECC-946919075F98}">
      <dgm:prSet/>
      <dgm:spPr/>
      <dgm:t>
        <a:bodyPr/>
        <a:lstStyle/>
        <a:p>
          <a:endParaRPr lang="en-US"/>
        </a:p>
      </dgm:t>
    </dgm:pt>
    <dgm:pt modelId="{6D073942-0347-4280-A55E-A7E9CC6C9B19}" type="sibTrans" cxnId="{0937228A-0B66-412E-BECC-946919075F98}">
      <dgm:prSet/>
      <dgm:spPr/>
      <dgm:t>
        <a:bodyPr/>
        <a:lstStyle/>
        <a:p>
          <a:endParaRPr lang="en-US"/>
        </a:p>
      </dgm:t>
    </dgm:pt>
    <dgm:pt modelId="{352C8803-FBD4-4C92-8D24-9FA54C865E5D}">
      <dgm:prSet phldrT="[Text]"/>
      <dgm:spPr/>
      <dgm:t>
        <a:bodyPr/>
        <a:lstStyle/>
        <a:p>
          <a:r>
            <a:rPr lang="en-US" dirty="0" smtClean="0"/>
            <a:t>Testing</a:t>
          </a:r>
          <a:endParaRPr lang="en-US" dirty="0"/>
        </a:p>
      </dgm:t>
    </dgm:pt>
    <dgm:pt modelId="{C2860EBC-485A-44F7-88F1-E25BC9FC9375}" type="parTrans" cxnId="{4E9DEB4C-8620-4251-80EA-F249F6437673}">
      <dgm:prSet/>
      <dgm:spPr/>
      <dgm:t>
        <a:bodyPr/>
        <a:lstStyle/>
        <a:p>
          <a:endParaRPr lang="en-US"/>
        </a:p>
      </dgm:t>
    </dgm:pt>
    <dgm:pt modelId="{494C68B2-DE73-40EE-90CA-4A8ACCFBFBAC}" type="sibTrans" cxnId="{4E9DEB4C-8620-4251-80EA-F249F6437673}">
      <dgm:prSet/>
      <dgm:spPr/>
      <dgm:t>
        <a:bodyPr/>
        <a:lstStyle/>
        <a:p>
          <a:endParaRPr lang="en-US"/>
        </a:p>
      </dgm:t>
    </dgm:pt>
    <dgm:pt modelId="{C8F55438-9501-442F-BB28-ED3CA75BAD59}">
      <dgm:prSet phldrT="[Text]"/>
      <dgm:spPr/>
      <dgm:t>
        <a:bodyPr/>
        <a:lstStyle/>
        <a:p>
          <a:r>
            <a:rPr lang="en-US" dirty="0" err="1" smtClean="0"/>
            <a:t>Maint-enance</a:t>
          </a:r>
          <a:endParaRPr lang="en-US" dirty="0"/>
        </a:p>
      </dgm:t>
    </dgm:pt>
    <dgm:pt modelId="{6874E213-1792-4FFF-9853-1D2C547F28BA}" type="parTrans" cxnId="{6073BE48-94E2-40D8-BD81-92D161E7A38F}">
      <dgm:prSet/>
      <dgm:spPr/>
      <dgm:t>
        <a:bodyPr/>
        <a:lstStyle/>
        <a:p>
          <a:endParaRPr lang="en-US"/>
        </a:p>
      </dgm:t>
    </dgm:pt>
    <dgm:pt modelId="{C0978D64-2F13-40DA-94BE-DB33A467E607}" type="sibTrans" cxnId="{6073BE48-94E2-40D8-BD81-92D161E7A38F}">
      <dgm:prSet/>
      <dgm:spPr/>
      <dgm:t>
        <a:bodyPr/>
        <a:lstStyle/>
        <a:p>
          <a:endParaRPr lang="en-US"/>
        </a:p>
      </dgm:t>
    </dgm:pt>
    <dgm:pt modelId="{3F25314C-8D1D-4F47-AFEE-A2FE54A4EE2D}" type="pres">
      <dgm:prSet presAssocID="{1E7C1A17-28C7-46C9-B407-D896DFDBD3EE}" presName="compositeShape" presStyleCnt="0">
        <dgm:presLayoutVars>
          <dgm:chMax val="7"/>
          <dgm:dir/>
          <dgm:resizeHandles val="exact"/>
        </dgm:presLayoutVars>
      </dgm:prSet>
      <dgm:spPr/>
    </dgm:pt>
    <dgm:pt modelId="{A2A69236-3344-4835-934F-67A716264300}" type="pres">
      <dgm:prSet presAssocID="{1E7C1A17-28C7-46C9-B407-D896DFDBD3EE}" presName="wedge1" presStyleLbl="node1" presStyleIdx="0" presStyleCnt="5" custLinFactNeighborX="8437" custLinFactNeighborY="-12094"/>
      <dgm:spPr/>
      <dgm:t>
        <a:bodyPr/>
        <a:lstStyle/>
        <a:p>
          <a:endParaRPr lang="en-US"/>
        </a:p>
      </dgm:t>
    </dgm:pt>
    <dgm:pt modelId="{A0AFEC0E-1C23-4B4E-B44D-F24D0660F995}" type="pres">
      <dgm:prSet presAssocID="{1E7C1A17-28C7-46C9-B407-D896DFDBD3EE}" presName="dummy1a" presStyleCnt="0"/>
      <dgm:spPr/>
    </dgm:pt>
    <dgm:pt modelId="{3840BA7E-151A-48B3-A686-B449AA184AE9}" type="pres">
      <dgm:prSet presAssocID="{1E7C1A17-28C7-46C9-B407-D896DFDBD3EE}" presName="dummy1b" presStyleCnt="0"/>
      <dgm:spPr/>
    </dgm:pt>
    <dgm:pt modelId="{E17C1B4E-2AB4-4386-AD0A-9649AE7D7B43}" type="pres">
      <dgm:prSet presAssocID="{1E7C1A17-28C7-46C9-B407-D896DFDBD3EE}" presName="wedge1Tx" presStyleLbl="node1" presStyleIdx="0" presStyleCnt="5">
        <dgm:presLayoutVars>
          <dgm:chMax val="0"/>
          <dgm:chPref val="0"/>
          <dgm:bulletEnabled val="1"/>
        </dgm:presLayoutVars>
      </dgm:prSet>
      <dgm:spPr/>
      <dgm:t>
        <a:bodyPr/>
        <a:lstStyle/>
        <a:p>
          <a:endParaRPr lang="en-US"/>
        </a:p>
      </dgm:t>
    </dgm:pt>
    <dgm:pt modelId="{3CC92174-A354-472C-99CF-5AEB05EFBC37}" type="pres">
      <dgm:prSet presAssocID="{1E7C1A17-28C7-46C9-B407-D896DFDBD3EE}" presName="wedge2" presStyleLbl="node1" presStyleIdx="1" presStyleCnt="5"/>
      <dgm:spPr/>
      <dgm:t>
        <a:bodyPr/>
        <a:lstStyle/>
        <a:p>
          <a:endParaRPr lang="en-US"/>
        </a:p>
      </dgm:t>
    </dgm:pt>
    <dgm:pt modelId="{9411DA1E-4A28-4BF8-8060-D1307B7CC029}" type="pres">
      <dgm:prSet presAssocID="{1E7C1A17-28C7-46C9-B407-D896DFDBD3EE}" presName="dummy2a" presStyleCnt="0"/>
      <dgm:spPr/>
    </dgm:pt>
    <dgm:pt modelId="{CA4062B6-8028-45A9-8606-DFD70F54A8B0}" type="pres">
      <dgm:prSet presAssocID="{1E7C1A17-28C7-46C9-B407-D896DFDBD3EE}" presName="dummy2b" presStyleCnt="0"/>
      <dgm:spPr/>
    </dgm:pt>
    <dgm:pt modelId="{993BA0EC-FE41-4819-80A7-FAC97D9DD4E4}" type="pres">
      <dgm:prSet presAssocID="{1E7C1A17-28C7-46C9-B407-D896DFDBD3EE}" presName="wedge2Tx" presStyleLbl="node1" presStyleIdx="1" presStyleCnt="5">
        <dgm:presLayoutVars>
          <dgm:chMax val="0"/>
          <dgm:chPref val="0"/>
          <dgm:bulletEnabled val="1"/>
        </dgm:presLayoutVars>
      </dgm:prSet>
      <dgm:spPr/>
      <dgm:t>
        <a:bodyPr/>
        <a:lstStyle/>
        <a:p>
          <a:endParaRPr lang="en-US"/>
        </a:p>
      </dgm:t>
    </dgm:pt>
    <dgm:pt modelId="{C79F319D-433F-44CC-8778-A5CF2B321C6A}" type="pres">
      <dgm:prSet presAssocID="{1E7C1A17-28C7-46C9-B407-D896DFDBD3EE}" presName="wedge3" presStyleLbl="node1" presStyleIdx="2" presStyleCnt="5"/>
      <dgm:spPr/>
      <dgm:t>
        <a:bodyPr/>
        <a:lstStyle/>
        <a:p>
          <a:endParaRPr lang="en-US"/>
        </a:p>
      </dgm:t>
    </dgm:pt>
    <dgm:pt modelId="{AFCA3CDA-CBE1-4BEC-BA84-4E47B3F6D70E}" type="pres">
      <dgm:prSet presAssocID="{1E7C1A17-28C7-46C9-B407-D896DFDBD3EE}" presName="dummy3a" presStyleCnt="0"/>
      <dgm:spPr/>
    </dgm:pt>
    <dgm:pt modelId="{A29C620C-154C-46DD-BDF0-0CE567FD483F}" type="pres">
      <dgm:prSet presAssocID="{1E7C1A17-28C7-46C9-B407-D896DFDBD3EE}" presName="dummy3b" presStyleCnt="0"/>
      <dgm:spPr/>
    </dgm:pt>
    <dgm:pt modelId="{D0B0A5CE-7718-4A2E-9FE3-A4C352297145}" type="pres">
      <dgm:prSet presAssocID="{1E7C1A17-28C7-46C9-B407-D896DFDBD3EE}" presName="wedge3Tx" presStyleLbl="node1" presStyleIdx="2" presStyleCnt="5">
        <dgm:presLayoutVars>
          <dgm:chMax val="0"/>
          <dgm:chPref val="0"/>
          <dgm:bulletEnabled val="1"/>
        </dgm:presLayoutVars>
      </dgm:prSet>
      <dgm:spPr/>
      <dgm:t>
        <a:bodyPr/>
        <a:lstStyle/>
        <a:p>
          <a:endParaRPr lang="en-US"/>
        </a:p>
      </dgm:t>
    </dgm:pt>
    <dgm:pt modelId="{CF3BE1BD-02CA-4957-BC84-D5AEBD5FB22F}" type="pres">
      <dgm:prSet presAssocID="{1E7C1A17-28C7-46C9-B407-D896DFDBD3EE}" presName="wedge4" presStyleLbl="node1" presStyleIdx="3" presStyleCnt="5"/>
      <dgm:spPr/>
      <dgm:t>
        <a:bodyPr/>
        <a:lstStyle/>
        <a:p>
          <a:endParaRPr lang="en-US"/>
        </a:p>
      </dgm:t>
    </dgm:pt>
    <dgm:pt modelId="{EC5DD7AD-ABFF-42EC-A0BC-5C86DF84490D}" type="pres">
      <dgm:prSet presAssocID="{1E7C1A17-28C7-46C9-B407-D896DFDBD3EE}" presName="dummy4a" presStyleCnt="0"/>
      <dgm:spPr/>
    </dgm:pt>
    <dgm:pt modelId="{77860C45-5C09-4F99-8510-A34D16D4A6E8}" type="pres">
      <dgm:prSet presAssocID="{1E7C1A17-28C7-46C9-B407-D896DFDBD3EE}" presName="dummy4b" presStyleCnt="0"/>
      <dgm:spPr/>
    </dgm:pt>
    <dgm:pt modelId="{CAE12BC5-6C4B-44C6-8256-E50B73FB4DFE}" type="pres">
      <dgm:prSet presAssocID="{1E7C1A17-28C7-46C9-B407-D896DFDBD3EE}" presName="wedge4Tx" presStyleLbl="node1" presStyleIdx="3" presStyleCnt="5">
        <dgm:presLayoutVars>
          <dgm:chMax val="0"/>
          <dgm:chPref val="0"/>
          <dgm:bulletEnabled val="1"/>
        </dgm:presLayoutVars>
      </dgm:prSet>
      <dgm:spPr/>
      <dgm:t>
        <a:bodyPr/>
        <a:lstStyle/>
        <a:p>
          <a:endParaRPr lang="en-US"/>
        </a:p>
      </dgm:t>
    </dgm:pt>
    <dgm:pt modelId="{9FB0BE55-F8F6-4410-A113-A19F5B3EC5CF}" type="pres">
      <dgm:prSet presAssocID="{1E7C1A17-28C7-46C9-B407-D896DFDBD3EE}" presName="wedge5" presStyleLbl="node1" presStyleIdx="4" presStyleCnt="5"/>
      <dgm:spPr/>
      <dgm:t>
        <a:bodyPr/>
        <a:lstStyle/>
        <a:p>
          <a:endParaRPr lang="en-US"/>
        </a:p>
      </dgm:t>
    </dgm:pt>
    <dgm:pt modelId="{6FFB8B54-8E9A-40C3-8F8F-DCEE29F273B2}" type="pres">
      <dgm:prSet presAssocID="{1E7C1A17-28C7-46C9-B407-D896DFDBD3EE}" presName="dummy5a" presStyleCnt="0"/>
      <dgm:spPr/>
    </dgm:pt>
    <dgm:pt modelId="{F260682E-0B7D-4931-9E91-05325F2C6DEA}" type="pres">
      <dgm:prSet presAssocID="{1E7C1A17-28C7-46C9-B407-D896DFDBD3EE}" presName="dummy5b" presStyleCnt="0"/>
      <dgm:spPr/>
    </dgm:pt>
    <dgm:pt modelId="{837D8B0C-8485-41C0-BDA9-1EA617010BEE}" type="pres">
      <dgm:prSet presAssocID="{1E7C1A17-28C7-46C9-B407-D896DFDBD3EE}" presName="wedge5Tx" presStyleLbl="node1" presStyleIdx="4" presStyleCnt="5">
        <dgm:presLayoutVars>
          <dgm:chMax val="0"/>
          <dgm:chPref val="0"/>
          <dgm:bulletEnabled val="1"/>
        </dgm:presLayoutVars>
      </dgm:prSet>
      <dgm:spPr/>
      <dgm:t>
        <a:bodyPr/>
        <a:lstStyle/>
        <a:p>
          <a:endParaRPr lang="en-US"/>
        </a:p>
      </dgm:t>
    </dgm:pt>
    <dgm:pt modelId="{97E47C4F-47BE-412C-9350-2DECCE14F010}" type="pres">
      <dgm:prSet presAssocID="{85D663D2-6045-4823-9A7F-2B713AA65F22}" presName="arrowWedge1" presStyleLbl="fgSibTrans2D1" presStyleIdx="0" presStyleCnt="5"/>
      <dgm:spPr/>
    </dgm:pt>
    <dgm:pt modelId="{8CB30D33-CCFF-4378-9711-96CC288DF1D2}" type="pres">
      <dgm:prSet presAssocID="{8FA79EA6-0F1C-4591-BBD8-F95592C0540C}" presName="arrowWedge2" presStyleLbl="fgSibTrans2D1" presStyleIdx="1" presStyleCnt="5"/>
      <dgm:spPr/>
    </dgm:pt>
    <dgm:pt modelId="{E772AFCF-2B27-4511-9711-954F06A5894F}" type="pres">
      <dgm:prSet presAssocID="{6D073942-0347-4280-A55E-A7E9CC6C9B19}" presName="arrowWedge3" presStyleLbl="fgSibTrans2D1" presStyleIdx="2" presStyleCnt="5"/>
      <dgm:spPr/>
    </dgm:pt>
    <dgm:pt modelId="{3D56FA74-B32F-48A5-A11F-8016F6E6A4D9}" type="pres">
      <dgm:prSet presAssocID="{494C68B2-DE73-40EE-90CA-4A8ACCFBFBAC}" presName="arrowWedge4" presStyleLbl="fgSibTrans2D1" presStyleIdx="3" presStyleCnt="5"/>
      <dgm:spPr/>
    </dgm:pt>
    <dgm:pt modelId="{3630D2DF-1E4C-4053-ADAB-15E50B5452A6}" type="pres">
      <dgm:prSet presAssocID="{C0978D64-2F13-40DA-94BE-DB33A467E607}" presName="arrowWedge5" presStyleLbl="fgSibTrans2D1" presStyleIdx="4" presStyleCnt="5"/>
      <dgm:spPr/>
    </dgm:pt>
  </dgm:ptLst>
  <dgm:cxnLst>
    <dgm:cxn modelId="{2A4A427C-962D-4F40-B7AE-9505928145D0}" srcId="{1E7C1A17-28C7-46C9-B407-D896DFDBD3EE}" destId="{8BF61EBC-5EA0-479A-9DC9-A7A42161F640}" srcOrd="0" destOrd="0" parTransId="{2FE4FC51-E1A0-4313-8D80-4A7360D33BC7}" sibTransId="{85D663D2-6045-4823-9A7F-2B713AA65F22}"/>
    <dgm:cxn modelId="{12E5B670-EFE3-4860-AC32-F953D3F690E5}" type="presOf" srcId="{1DF1BFD0-70A3-493F-91C4-4AA82AB18225}" destId="{D0B0A5CE-7718-4A2E-9FE3-A4C352297145}" srcOrd="1" destOrd="0" presId="urn:microsoft.com/office/officeart/2005/8/layout/cycle8"/>
    <dgm:cxn modelId="{D06771F7-3DC8-412B-84C7-156814BB8C6A}" type="presOf" srcId="{352C8803-FBD4-4C92-8D24-9FA54C865E5D}" destId="{CAE12BC5-6C4B-44C6-8256-E50B73FB4DFE}" srcOrd="1" destOrd="0" presId="urn:microsoft.com/office/officeart/2005/8/layout/cycle8"/>
    <dgm:cxn modelId="{0937228A-0B66-412E-BECC-946919075F98}" srcId="{1E7C1A17-28C7-46C9-B407-D896DFDBD3EE}" destId="{1DF1BFD0-70A3-493F-91C4-4AA82AB18225}" srcOrd="2" destOrd="0" parTransId="{59DE37B3-6B66-4884-AD47-0CA26F707FA9}" sibTransId="{6D073942-0347-4280-A55E-A7E9CC6C9B19}"/>
    <dgm:cxn modelId="{BFCFDD71-46F0-40C5-ABEE-CD24B225521A}" type="presOf" srcId="{C8F55438-9501-442F-BB28-ED3CA75BAD59}" destId="{9FB0BE55-F8F6-4410-A113-A19F5B3EC5CF}" srcOrd="0" destOrd="0" presId="urn:microsoft.com/office/officeart/2005/8/layout/cycle8"/>
    <dgm:cxn modelId="{10C949AF-7F52-4870-A3F6-B9F8DBD4D4E7}" type="presOf" srcId="{1E7C1A17-28C7-46C9-B407-D896DFDBD3EE}" destId="{3F25314C-8D1D-4F47-AFEE-A2FE54A4EE2D}" srcOrd="0" destOrd="0" presId="urn:microsoft.com/office/officeart/2005/8/layout/cycle8"/>
    <dgm:cxn modelId="{7C24884E-A7CB-4648-901A-360BAAE1080C}" srcId="{1E7C1A17-28C7-46C9-B407-D896DFDBD3EE}" destId="{ABE3A41E-097A-4C8D-B7C3-D8A7563D10B8}" srcOrd="1" destOrd="0" parTransId="{6E9F6D26-6BE2-483E-9429-E1E1B695CAE6}" sibTransId="{8FA79EA6-0F1C-4591-BBD8-F95592C0540C}"/>
    <dgm:cxn modelId="{6073BE48-94E2-40D8-BD81-92D161E7A38F}" srcId="{1E7C1A17-28C7-46C9-B407-D896DFDBD3EE}" destId="{C8F55438-9501-442F-BB28-ED3CA75BAD59}" srcOrd="4" destOrd="0" parTransId="{6874E213-1792-4FFF-9853-1D2C547F28BA}" sibTransId="{C0978D64-2F13-40DA-94BE-DB33A467E607}"/>
    <dgm:cxn modelId="{EC85D6EF-B3EC-48D9-B91F-7EC46B231396}" type="presOf" srcId="{C8F55438-9501-442F-BB28-ED3CA75BAD59}" destId="{837D8B0C-8485-41C0-BDA9-1EA617010BEE}" srcOrd="1" destOrd="0" presId="urn:microsoft.com/office/officeart/2005/8/layout/cycle8"/>
    <dgm:cxn modelId="{B72563F0-D191-4995-9355-B7388BC2002F}" type="presOf" srcId="{8BF61EBC-5EA0-479A-9DC9-A7A42161F640}" destId="{A2A69236-3344-4835-934F-67A716264300}" srcOrd="0" destOrd="0" presId="urn:microsoft.com/office/officeart/2005/8/layout/cycle8"/>
    <dgm:cxn modelId="{301819E0-5839-4D21-9A85-27403AEFC8FA}" type="presOf" srcId="{8BF61EBC-5EA0-479A-9DC9-A7A42161F640}" destId="{E17C1B4E-2AB4-4386-AD0A-9649AE7D7B43}" srcOrd="1" destOrd="0" presId="urn:microsoft.com/office/officeart/2005/8/layout/cycle8"/>
    <dgm:cxn modelId="{00180C20-9254-49D0-A4B5-FAC1597780CA}" type="presOf" srcId="{ABE3A41E-097A-4C8D-B7C3-D8A7563D10B8}" destId="{3CC92174-A354-472C-99CF-5AEB05EFBC37}" srcOrd="0" destOrd="0" presId="urn:microsoft.com/office/officeart/2005/8/layout/cycle8"/>
    <dgm:cxn modelId="{4E9DEB4C-8620-4251-80EA-F249F6437673}" srcId="{1E7C1A17-28C7-46C9-B407-D896DFDBD3EE}" destId="{352C8803-FBD4-4C92-8D24-9FA54C865E5D}" srcOrd="3" destOrd="0" parTransId="{C2860EBC-485A-44F7-88F1-E25BC9FC9375}" sibTransId="{494C68B2-DE73-40EE-90CA-4A8ACCFBFBAC}"/>
    <dgm:cxn modelId="{849A0DB5-8E89-4EFB-8295-1508E4C28BAF}" type="presOf" srcId="{1DF1BFD0-70A3-493F-91C4-4AA82AB18225}" destId="{C79F319D-433F-44CC-8778-A5CF2B321C6A}" srcOrd="0" destOrd="0" presId="urn:microsoft.com/office/officeart/2005/8/layout/cycle8"/>
    <dgm:cxn modelId="{F826613F-33EE-4B80-9D54-36AF9608B140}" type="presOf" srcId="{ABE3A41E-097A-4C8D-B7C3-D8A7563D10B8}" destId="{993BA0EC-FE41-4819-80A7-FAC97D9DD4E4}" srcOrd="1" destOrd="0" presId="urn:microsoft.com/office/officeart/2005/8/layout/cycle8"/>
    <dgm:cxn modelId="{7543F54F-AF7E-47A5-B25E-765AE26E9CE8}" type="presOf" srcId="{352C8803-FBD4-4C92-8D24-9FA54C865E5D}" destId="{CF3BE1BD-02CA-4957-BC84-D5AEBD5FB22F}" srcOrd="0" destOrd="0" presId="urn:microsoft.com/office/officeart/2005/8/layout/cycle8"/>
    <dgm:cxn modelId="{C06DDAC1-26EC-4559-BC11-01879C3F8363}" type="presParOf" srcId="{3F25314C-8D1D-4F47-AFEE-A2FE54A4EE2D}" destId="{A2A69236-3344-4835-934F-67A716264300}" srcOrd="0" destOrd="0" presId="urn:microsoft.com/office/officeart/2005/8/layout/cycle8"/>
    <dgm:cxn modelId="{BC7E2B33-7C0C-4FB8-B7CD-D9A33A0532A6}" type="presParOf" srcId="{3F25314C-8D1D-4F47-AFEE-A2FE54A4EE2D}" destId="{A0AFEC0E-1C23-4B4E-B44D-F24D0660F995}" srcOrd="1" destOrd="0" presId="urn:microsoft.com/office/officeart/2005/8/layout/cycle8"/>
    <dgm:cxn modelId="{C5B83688-2E52-4E0A-9FFD-7D58D5EA7343}" type="presParOf" srcId="{3F25314C-8D1D-4F47-AFEE-A2FE54A4EE2D}" destId="{3840BA7E-151A-48B3-A686-B449AA184AE9}" srcOrd="2" destOrd="0" presId="urn:microsoft.com/office/officeart/2005/8/layout/cycle8"/>
    <dgm:cxn modelId="{8DD73145-C869-405F-8358-607D3BE75E53}" type="presParOf" srcId="{3F25314C-8D1D-4F47-AFEE-A2FE54A4EE2D}" destId="{E17C1B4E-2AB4-4386-AD0A-9649AE7D7B43}" srcOrd="3" destOrd="0" presId="urn:microsoft.com/office/officeart/2005/8/layout/cycle8"/>
    <dgm:cxn modelId="{A3D90867-DE1E-402F-B36F-BD1BBC62FC28}" type="presParOf" srcId="{3F25314C-8D1D-4F47-AFEE-A2FE54A4EE2D}" destId="{3CC92174-A354-472C-99CF-5AEB05EFBC37}" srcOrd="4" destOrd="0" presId="urn:microsoft.com/office/officeart/2005/8/layout/cycle8"/>
    <dgm:cxn modelId="{0776A616-B399-4152-B36C-7C4C084F0E7D}" type="presParOf" srcId="{3F25314C-8D1D-4F47-AFEE-A2FE54A4EE2D}" destId="{9411DA1E-4A28-4BF8-8060-D1307B7CC029}" srcOrd="5" destOrd="0" presId="urn:microsoft.com/office/officeart/2005/8/layout/cycle8"/>
    <dgm:cxn modelId="{D71D2CBC-51E5-4DE7-857A-75248BA6F724}" type="presParOf" srcId="{3F25314C-8D1D-4F47-AFEE-A2FE54A4EE2D}" destId="{CA4062B6-8028-45A9-8606-DFD70F54A8B0}" srcOrd="6" destOrd="0" presId="urn:microsoft.com/office/officeart/2005/8/layout/cycle8"/>
    <dgm:cxn modelId="{69B4364E-7A4F-473D-9173-9E588C825DE8}" type="presParOf" srcId="{3F25314C-8D1D-4F47-AFEE-A2FE54A4EE2D}" destId="{993BA0EC-FE41-4819-80A7-FAC97D9DD4E4}" srcOrd="7" destOrd="0" presId="urn:microsoft.com/office/officeart/2005/8/layout/cycle8"/>
    <dgm:cxn modelId="{C567136B-0BD3-4F32-8A91-6224769433D3}" type="presParOf" srcId="{3F25314C-8D1D-4F47-AFEE-A2FE54A4EE2D}" destId="{C79F319D-433F-44CC-8778-A5CF2B321C6A}" srcOrd="8" destOrd="0" presId="urn:microsoft.com/office/officeart/2005/8/layout/cycle8"/>
    <dgm:cxn modelId="{C33C628D-E613-49C6-A640-B35BD7BAD84B}" type="presParOf" srcId="{3F25314C-8D1D-4F47-AFEE-A2FE54A4EE2D}" destId="{AFCA3CDA-CBE1-4BEC-BA84-4E47B3F6D70E}" srcOrd="9" destOrd="0" presId="urn:microsoft.com/office/officeart/2005/8/layout/cycle8"/>
    <dgm:cxn modelId="{917D23AF-3BF9-4B7D-BDF6-69CBE5E41264}" type="presParOf" srcId="{3F25314C-8D1D-4F47-AFEE-A2FE54A4EE2D}" destId="{A29C620C-154C-46DD-BDF0-0CE567FD483F}" srcOrd="10" destOrd="0" presId="urn:microsoft.com/office/officeart/2005/8/layout/cycle8"/>
    <dgm:cxn modelId="{C55CF681-7EC9-41B8-AA48-C56DF2A5ED5B}" type="presParOf" srcId="{3F25314C-8D1D-4F47-AFEE-A2FE54A4EE2D}" destId="{D0B0A5CE-7718-4A2E-9FE3-A4C352297145}" srcOrd="11" destOrd="0" presId="urn:microsoft.com/office/officeart/2005/8/layout/cycle8"/>
    <dgm:cxn modelId="{8F9E54FF-9937-41FF-BFB9-8A2611D8455F}" type="presParOf" srcId="{3F25314C-8D1D-4F47-AFEE-A2FE54A4EE2D}" destId="{CF3BE1BD-02CA-4957-BC84-D5AEBD5FB22F}" srcOrd="12" destOrd="0" presId="urn:microsoft.com/office/officeart/2005/8/layout/cycle8"/>
    <dgm:cxn modelId="{960547C7-6550-4A6B-A5E7-DB2040C3889B}" type="presParOf" srcId="{3F25314C-8D1D-4F47-AFEE-A2FE54A4EE2D}" destId="{EC5DD7AD-ABFF-42EC-A0BC-5C86DF84490D}" srcOrd="13" destOrd="0" presId="urn:microsoft.com/office/officeart/2005/8/layout/cycle8"/>
    <dgm:cxn modelId="{37AEEE80-F2ED-4857-B4D6-F0C19D320E7E}" type="presParOf" srcId="{3F25314C-8D1D-4F47-AFEE-A2FE54A4EE2D}" destId="{77860C45-5C09-4F99-8510-A34D16D4A6E8}" srcOrd="14" destOrd="0" presId="urn:microsoft.com/office/officeart/2005/8/layout/cycle8"/>
    <dgm:cxn modelId="{452884CE-ADF3-4567-B8C9-E7EE1101B82E}" type="presParOf" srcId="{3F25314C-8D1D-4F47-AFEE-A2FE54A4EE2D}" destId="{CAE12BC5-6C4B-44C6-8256-E50B73FB4DFE}" srcOrd="15" destOrd="0" presId="urn:microsoft.com/office/officeart/2005/8/layout/cycle8"/>
    <dgm:cxn modelId="{D1E6E15A-0EB4-45F1-8504-A945B240038F}" type="presParOf" srcId="{3F25314C-8D1D-4F47-AFEE-A2FE54A4EE2D}" destId="{9FB0BE55-F8F6-4410-A113-A19F5B3EC5CF}" srcOrd="16" destOrd="0" presId="urn:microsoft.com/office/officeart/2005/8/layout/cycle8"/>
    <dgm:cxn modelId="{EA73F236-D099-4424-99E2-7E65528CDD14}" type="presParOf" srcId="{3F25314C-8D1D-4F47-AFEE-A2FE54A4EE2D}" destId="{6FFB8B54-8E9A-40C3-8F8F-DCEE29F273B2}" srcOrd="17" destOrd="0" presId="urn:microsoft.com/office/officeart/2005/8/layout/cycle8"/>
    <dgm:cxn modelId="{D193E27C-D449-4F63-B05E-07A9D40909A6}" type="presParOf" srcId="{3F25314C-8D1D-4F47-AFEE-A2FE54A4EE2D}" destId="{F260682E-0B7D-4931-9E91-05325F2C6DEA}" srcOrd="18" destOrd="0" presId="urn:microsoft.com/office/officeart/2005/8/layout/cycle8"/>
    <dgm:cxn modelId="{0783DBF6-ADCD-4F58-9456-58F6AC7CCE77}" type="presParOf" srcId="{3F25314C-8D1D-4F47-AFEE-A2FE54A4EE2D}" destId="{837D8B0C-8485-41C0-BDA9-1EA617010BEE}" srcOrd="19" destOrd="0" presId="urn:microsoft.com/office/officeart/2005/8/layout/cycle8"/>
    <dgm:cxn modelId="{B78E20A2-7448-4802-B21A-DA769A9E1C12}" type="presParOf" srcId="{3F25314C-8D1D-4F47-AFEE-A2FE54A4EE2D}" destId="{97E47C4F-47BE-412C-9350-2DECCE14F010}" srcOrd="20" destOrd="0" presId="urn:microsoft.com/office/officeart/2005/8/layout/cycle8"/>
    <dgm:cxn modelId="{97146D13-FFF1-435C-A135-70F50A3E4156}" type="presParOf" srcId="{3F25314C-8D1D-4F47-AFEE-A2FE54A4EE2D}" destId="{8CB30D33-CCFF-4378-9711-96CC288DF1D2}" srcOrd="21" destOrd="0" presId="urn:microsoft.com/office/officeart/2005/8/layout/cycle8"/>
    <dgm:cxn modelId="{C776A02E-0B63-4328-8F5A-5DADFE3C938F}" type="presParOf" srcId="{3F25314C-8D1D-4F47-AFEE-A2FE54A4EE2D}" destId="{E772AFCF-2B27-4511-9711-954F06A5894F}" srcOrd="22" destOrd="0" presId="urn:microsoft.com/office/officeart/2005/8/layout/cycle8"/>
    <dgm:cxn modelId="{C3878894-7495-4F9C-BD6E-8272C996829F}" type="presParOf" srcId="{3F25314C-8D1D-4F47-AFEE-A2FE54A4EE2D}" destId="{3D56FA74-B32F-48A5-A11F-8016F6E6A4D9}" srcOrd="23" destOrd="0" presId="urn:microsoft.com/office/officeart/2005/8/layout/cycle8"/>
    <dgm:cxn modelId="{7A1575DB-B8EC-4BFE-B5C7-FD847CDC10F4}" type="presParOf" srcId="{3F25314C-8D1D-4F47-AFEE-A2FE54A4EE2D}" destId="{3630D2DF-1E4C-4053-ADAB-15E50B5452A6}"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7C1A17-28C7-46C9-B407-D896DFDBD3EE}" type="doc">
      <dgm:prSet loTypeId="urn:microsoft.com/office/officeart/2005/8/layout/cycle8" loCatId="cycle" qsTypeId="urn:microsoft.com/office/officeart/2005/8/quickstyle/simple4" qsCatId="simple" csTypeId="urn:microsoft.com/office/officeart/2005/8/colors/colorful1#1" csCatId="colorful" phldr="1"/>
      <dgm:spPr/>
    </dgm:pt>
    <dgm:pt modelId="{8BF61EBC-5EA0-479A-9DC9-A7A42161F640}">
      <dgm:prSet phldrT="[Text]"/>
      <dgm:spPr/>
      <dgm:t>
        <a:bodyPr/>
        <a:lstStyle/>
        <a:p>
          <a:r>
            <a:rPr lang="en-US" dirty="0" smtClean="0"/>
            <a:t>Require-</a:t>
          </a:r>
          <a:r>
            <a:rPr lang="en-US" dirty="0" err="1" smtClean="0"/>
            <a:t>ments</a:t>
          </a:r>
          <a:endParaRPr lang="en-US" dirty="0"/>
        </a:p>
      </dgm:t>
    </dgm:pt>
    <dgm:pt modelId="{2FE4FC51-E1A0-4313-8D80-4A7360D33BC7}" type="parTrans" cxnId="{2A4A427C-962D-4F40-B7AE-9505928145D0}">
      <dgm:prSet/>
      <dgm:spPr/>
      <dgm:t>
        <a:bodyPr/>
        <a:lstStyle/>
        <a:p>
          <a:endParaRPr lang="en-US"/>
        </a:p>
      </dgm:t>
    </dgm:pt>
    <dgm:pt modelId="{85D663D2-6045-4823-9A7F-2B713AA65F22}" type="sibTrans" cxnId="{2A4A427C-962D-4F40-B7AE-9505928145D0}">
      <dgm:prSet/>
      <dgm:spPr/>
      <dgm:t>
        <a:bodyPr/>
        <a:lstStyle/>
        <a:p>
          <a:endParaRPr lang="en-US"/>
        </a:p>
      </dgm:t>
    </dgm:pt>
    <dgm:pt modelId="{ABE3A41E-097A-4C8D-B7C3-D8A7563D10B8}">
      <dgm:prSet phldrT="[Text]"/>
      <dgm:spPr/>
      <dgm:t>
        <a:bodyPr/>
        <a:lstStyle/>
        <a:p>
          <a:r>
            <a:rPr lang="en-US" dirty="0" smtClean="0"/>
            <a:t>Analysis and Design</a:t>
          </a:r>
          <a:endParaRPr lang="en-US" dirty="0"/>
        </a:p>
      </dgm:t>
    </dgm:pt>
    <dgm:pt modelId="{6E9F6D26-6BE2-483E-9429-E1E1B695CAE6}" type="parTrans" cxnId="{7C24884E-A7CB-4648-901A-360BAAE1080C}">
      <dgm:prSet/>
      <dgm:spPr/>
      <dgm:t>
        <a:bodyPr/>
        <a:lstStyle/>
        <a:p>
          <a:endParaRPr lang="en-US"/>
        </a:p>
      </dgm:t>
    </dgm:pt>
    <dgm:pt modelId="{8FA79EA6-0F1C-4591-BBD8-F95592C0540C}" type="sibTrans" cxnId="{7C24884E-A7CB-4648-901A-360BAAE1080C}">
      <dgm:prSet/>
      <dgm:spPr/>
      <dgm:t>
        <a:bodyPr/>
        <a:lstStyle/>
        <a:p>
          <a:endParaRPr lang="en-US"/>
        </a:p>
      </dgm:t>
    </dgm:pt>
    <dgm:pt modelId="{1DF1BFD0-70A3-493F-91C4-4AA82AB18225}">
      <dgm:prSet phldrT="[Text]"/>
      <dgm:spPr/>
      <dgm:t>
        <a:bodyPr/>
        <a:lstStyle/>
        <a:p>
          <a:r>
            <a:rPr lang="en-US" dirty="0" smtClean="0"/>
            <a:t>Coding</a:t>
          </a:r>
          <a:endParaRPr lang="en-US" dirty="0"/>
        </a:p>
      </dgm:t>
    </dgm:pt>
    <dgm:pt modelId="{59DE37B3-6B66-4884-AD47-0CA26F707FA9}" type="parTrans" cxnId="{0937228A-0B66-412E-BECC-946919075F98}">
      <dgm:prSet/>
      <dgm:spPr/>
      <dgm:t>
        <a:bodyPr/>
        <a:lstStyle/>
        <a:p>
          <a:endParaRPr lang="en-US"/>
        </a:p>
      </dgm:t>
    </dgm:pt>
    <dgm:pt modelId="{6D073942-0347-4280-A55E-A7E9CC6C9B19}" type="sibTrans" cxnId="{0937228A-0B66-412E-BECC-946919075F98}">
      <dgm:prSet/>
      <dgm:spPr/>
      <dgm:t>
        <a:bodyPr/>
        <a:lstStyle/>
        <a:p>
          <a:endParaRPr lang="en-US"/>
        </a:p>
      </dgm:t>
    </dgm:pt>
    <dgm:pt modelId="{352C8803-FBD4-4C92-8D24-9FA54C865E5D}">
      <dgm:prSet phldrT="[Text]"/>
      <dgm:spPr/>
      <dgm:t>
        <a:bodyPr/>
        <a:lstStyle/>
        <a:p>
          <a:r>
            <a:rPr lang="en-US" dirty="0" smtClean="0"/>
            <a:t>Testing</a:t>
          </a:r>
          <a:endParaRPr lang="en-US" dirty="0"/>
        </a:p>
      </dgm:t>
    </dgm:pt>
    <dgm:pt modelId="{C2860EBC-485A-44F7-88F1-E25BC9FC9375}" type="parTrans" cxnId="{4E9DEB4C-8620-4251-80EA-F249F6437673}">
      <dgm:prSet/>
      <dgm:spPr/>
      <dgm:t>
        <a:bodyPr/>
        <a:lstStyle/>
        <a:p>
          <a:endParaRPr lang="en-US"/>
        </a:p>
      </dgm:t>
    </dgm:pt>
    <dgm:pt modelId="{494C68B2-DE73-40EE-90CA-4A8ACCFBFBAC}" type="sibTrans" cxnId="{4E9DEB4C-8620-4251-80EA-F249F6437673}">
      <dgm:prSet/>
      <dgm:spPr/>
      <dgm:t>
        <a:bodyPr/>
        <a:lstStyle/>
        <a:p>
          <a:endParaRPr lang="en-US"/>
        </a:p>
      </dgm:t>
    </dgm:pt>
    <dgm:pt modelId="{C8F55438-9501-442F-BB28-ED3CA75BAD59}">
      <dgm:prSet phldrT="[Text]"/>
      <dgm:spPr/>
      <dgm:t>
        <a:bodyPr/>
        <a:lstStyle/>
        <a:p>
          <a:r>
            <a:rPr lang="en-US" dirty="0" err="1" smtClean="0"/>
            <a:t>Maint-enance</a:t>
          </a:r>
          <a:endParaRPr lang="en-US" dirty="0"/>
        </a:p>
      </dgm:t>
    </dgm:pt>
    <dgm:pt modelId="{6874E213-1792-4FFF-9853-1D2C547F28BA}" type="parTrans" cxnId="{6073BE48-94E2-40D8-BD81-92D161E7A38F}">
      <dgm:prSet/>
      <dgm:spPr/>
      <dgm:t>
        <a:bodyPr/>
        <a:lstStyle/>
        <a:p>
          <a:endParaRPr lang="en-US"/>
        </a:p>
      </dgm:t>
    </dgm:pt>
    <dgm:pt modelId="{C0978D64-2F13-40DA-94BE-DB33A467E607}" type="sibTrans" cxnId="{6073BE48-94E2-40D8-BD81-92D161E7A38F}">
      <dgm:prSet/>
      <dgm:spPr/>
      <dgm:t>
        <a:bodyPr/>
        <a:lstStyle/>
        <a:p>
          <a:endParaRPr lang="en-US"/>
        </a:p>
      </dgm:t>
    </dgm:pt>
    <dgm:pt modelId="{3F25314C-8D1D-4F47-AFEE-A2FE54A4EE2D}" type="pres">
      <dgm:prSet presAssocID="{1E7C1A17-28C7-46C9-B407-D896DFDBD3EE}" presName="compositeShape" presStyleCnt="0">
        <dgm:presLayoutVars>
          <dgm:chMax val="7"/>
          <dgm:dir/>
          <dgm:resizeHandles val="exact"/>
        </dgm:presLayoutVars>
      </dgm:prSet>
      <dgm:spPr/>
    </dgm:pt>
    <dgm:pt modelId="{A2A69236-3344-4835-934F-67A716264300}" type="pres">
      <dgm:prSet presAssocID="{1E7C1A17-28C7-46C9-B407-D896DFDBD3EE}" presName="wedge1" presStyleLbl="node1" presStyleIdx="0" presStyleCnt="5" custLinFactNeighborX="8437" custLinFactNeighborY="-12094"/>
      <dgm:spPr/>
      <dgm:t>
        <a:bodyPr/>
        <a:lstStyle/>
        <a:p>
          <a:endParaRPr lang="en-US"/>
        </a:p>
      </dgm:t>
    </dgm:pt>
    <dgm:pt modelId="{A0AFEC0E-1C23-4B4E-B44D-F24D0660F995}" type="pres">
      <dgm:prSet presAssocID="{1E7C1A17-28C7-46C9-B407-D896DFDBD3EE}" presName="dummy1a" presStyleCnt="0"/>
      <dgm:spPr/>
    </dgm:pt>
    <dgm:pt modelId="{3840BA7E-151A-48B3-A686-B449AA184AE9}" type="pres">
      <dgm:prSet presAssocID="{1E7C1A17-28C7-46C9-B407-D896DFDBD3EE}" presName="dummy1b" presStyleCnt="0"/>
      <dgm:spPr/>
    </dgm:pt>
    <dgm:pt modelId="{E17C1B4E-2AB4-4386-AD0A-9649AE7D7B43}" type="pres">
      <dgm:prSet presAssocID="{1E7C1A17-28C7-46C9-B407-D896DFDBD3EE}" presName="wedge1Tx" presStyleLbl="node1" presStyleIdx="0" presStyleCnt="5">
        <dgm:presLayoutVars>
          <dgm:chMax val="0"/>
          <dgm:chPref val="0"/>
          <dgm:bulletEnabled val="1"/>
        </dgm:presLayoutVars>
      </dgm:prSet>
      <dgm:spPr/>
      <dgm:t>
        <a:bodyPr/>
        <a:lstStyle/>
        <a:p>
          <a:endParaRPr lang="en-US"/>
        </a:p>
      </dgm:t>
    </dgm:pt>
    <dgm:pt modelId="{3CC92174-A354-472C-99CF-5AEB05EFBC37}" type="pres">
      <dgm:prSet presAssocID="{1E7C1A17-28C7-46C9-B407-D896DFDBD3EE}" presName="wedge2" presStyleLbl="node1" presStyleIdx="1" presStyleCnt="5"/>
      <dgm:spPr/>
      <dgm:t>
        <a:bodyPr/>
        <a:lstStyle/>
        <a:p>
          <a:endParaRPr lang="en-US"/>
        </a:p>
      </dgm:t>
    </dgm:pt>
    <dgm:pt modelId="{9411DA1E-4A28-4BF8-8060-D1307B7CC029}" type="pres">
      <dgm:prSet presAssocID="{1E7C1A17-28C7-46C9-B407-D896DFDBD3EE}" presName="dummy2a" presStyleCnt="0"/>
      <dgm:spPr/>
    </dgm:pt>
    <dgm:pt modelId="{CA4062B6-8028-45A9-8606-DFD70F54A8B0}" type="pres">
      <dgm:prSet presAssocID="{1E7C1A17-28C7-46C9-B407-D896DFDBD3EE}" presName="dummy2b" presStyleCnt="0"/>
      <dgm:spPr/>
    </dgm:pt>
    <dgm:pt modelId="{993BA0EC-FE41-4819-80A7-FAC97D9DD4E4}" type="pres">
      <dgm:prSet presAssocID="{1E7C1A17-28C7-46C9-B407-D896DFDBD3EE}" presName="wedge2Tx" presStyleLbl="node1" presStyleIdx="1" presStyleCnt="5">
        <dgm:presLayoutVars>
          <dgm:chMax val="0"/>
          <dgm:chPref val="0"/>
          <dgm:bulletEnabled val="1"/>
        </dgm:presLayoutVars>
      </dgm:prSet>
      <dgm:spPr/>
      <dgm:t>
        <a:bodyPr/>
        <a:lstStyle/>
        <a:p>
          <a:endParaRPr lang="en-US"/>
        </a:p>
      </dgm:t>
    </dgm:pt>
    <dgm:pt modelId="{C79F319D-433F-44CC-8778-A5CF2B321C6A}" type="pres">
      <dgm:prSet presAssocID="{1E7C1A17-28C7-46C9-B407-D896DFDBD3EE}" presName="wedge3" presStyleLbl="node1" presStyleIdx="2" presStyleCnt="5"/>
      <dgm:spPr/>
      <dgm:t>
        <a:bodyPr/>
        <a:lstStyle/>
        <a:p>
          <a:endParaRPr lang="en-US"/>
        </a:p>
      </dgm:t>
    </dgm:pt>
    <dgm:pt modelId="{AFCA3CDA-CBE1-4BEC-BA84-4E47B3F6D70E}" type="pres">
      <dgm:prSet presAssocID="{1E7C1A17-28C7-46C9-B407-D896DFDBD3EE}" presName="dummy3a" presStyleCnt="0"/>
      <dgm:spPr/>
    </dgm:pt>
    <dgm:pt modelId="{A29C620C-154C-46DD-BDF0-0CE567FD483F}" type="pres">
      <dgm:prSet presAssocID="{1E7C1A17-28C7-46C9-B407-D896DFDBD3EE}" presName="dummy3b" presStyleCnt="0"/>
      <dgm:spPr/>
    </dgm:pt>
    <dgm:pt modelId="{D0B0A5CE-7718-4A2E-9FE3-A4C352297145}" type="pres">
      <dgm:prSet presAssocID="{1E7C1A17-28C7-46C9-B407-D896DFDBD3EE}" presName="wedge3Tx" presStyleLbl="node1" presStyleIdx="2" presStyleCnt="5">
        <dgm:presLayoutVars>
          <dgm:chMax val="0"/>
          <dgm:chPref val="0"/>
          <dgm:bulletEnabled val="1"/>
        </dgm:presLayoutVars>
      </dgm:prSet>
      <dgm:spPr/>
      <dgm:t>
        <a:bodyPr/>
        <a:lstStyle/>
        <a:p>
          <a:endParaRPr lang="en-US"/>
        </a:p>
      </dgm:t>
    </dgm:pt>
    <dgm:pt modelId="{CF3BE1BD-02CA-4957-BC84-D5AEBD5FB22F}" type="pres">
      <dgm:prSet presAssocID="{1E7C1A17-28C7-46C9-B407-D896DFDBD3EE}" presName="wedge4" presStyleLbl="node1" presStyleIdx="3" presStyleCnt="5"/>
      <dgm:spPr/>
      <dgm:t>
        <a:bodyPr/>
        <a:lstStyle/>
        <a:p>
          <a:endParaRPr lang="en-US"/>
        </a:p>
      </dgm:t>
    </dgm:pt>
    <dgm:pt modelId="{EC5DD7AD-ABFF-42EC-A0BC-5C86DF84490D}" type="pres">
      <dgm:prSet presAssocID="{1E7C1A17-28C7-46C9-B407-D896DFDBD3EE}" presName="dummy4a" presStyleCnt="0"/>
      <dgm:spPr/>
    </dgm:pt>
    <dgm:pt modelId="{77860C45-5C09-4F99-8510-A34D16D4A6E8}" type="pres">
      <dgm:prSet presAssocID="{1E7C1A17-28C7-46C9-B407-D896DFDBD3EE}" presName="dummy4b" presStyleCnt="0"/>
      <dgm:spPr/>
    </dgm:pt>
    <dgm:pt modelId="{CAE12BC5-6C4B-44C6-8256-E50B73FB4DFE}" type="pres">
      <dgm:prSet presAssocID="{1E7C1A17-28C7-46C9-B407-D896DFDBD3EE}" presName="wedge4Tx" presStyleLbl="node1" presStyleIdx="3" presStyleCnt="5">
        <dgm:presLayoutVars>
          <dgm:chMax val="0"/>
          <dgm:chPref val="0"/>
          <dgm:bulletEnabled val="1"/>
        </dgm:presLayoutVars>
      </dgm:prSet>
      <dgm:spPr/>
      <dgm:t>
        <a:bodyPr/>
        <a:lstStyle/>
        <a:p>
          <a:endParaRPr lang="en-US"/>
        </a:p>
      </dgm:t>
    </dgm:pt>
    <dgm:pt modelId="{9FB0BE55-F8F6-4410-A113-A19F5B3EC5CF}" type="pres">
      <dgm:prSet presAssocID="{1E7C1A17-28C7-46C9-B407-D896DFDBD3EE}" presName="wedge5" presStyleLbl="node1" presStyleIdx="4" presStyleCnt="5"/>
      <dgm:spPr/>
      <dgm:t>
        <a:bodyPr/>
        <a:lstStyle/>
        <a:p>
          <a:endParaRPr lang="en-US"/>
        </a:p>
      </dgm:t>
    </dgm:pt>
    <dgm:pt modelId="{6FFB8B54-8E9A-40C3-8F8F-DCEE29F273B2}" type="pres">
      <dgm:prSet presAssocID="{1E7C1A17-28C7-46C9-B407-D896DFDBD3EE}" presName="dummy5a" presStyleCnt="0"/>
      <dgm:spPr/>
    </dgm:pt>
    <dgm:pt modelId="{F260682E-0B7D-4931-9E91-05325F2C6DEA}" type="pres">
      <dgm:prSet presAssocID="{1E7C1A17-28C7-46C9-B407-D896DFDBD3EE}" presName="dummy5b" presStyleCnt="0"/>
      <dgm:spPr/>
    </dgm:pt>
    <dgm:pt modelId="{837D8B0C-8485-41C0-BDA9-1EA617010BEE}" type="pres">
      <dgm:prSet presAssocID="{1E7C1A17-28C7-46C9-B407-D896DFDBD3EE}" presName="wedge5Tx" presStyleLbl="node1" presStyleIdx="4" presStyleCnt="5">
        <dgm:presLayoutVars>
          <dgm:chMax val="0"/>
          <dgm:chPref val="0"/>
          <dgm:bulletEnabled val="1"/>
        </dgm:presLayoutVars>
      </dgm:prSet>
      <dgm:spPr/>
      <dgm:t>
        <a:bodyPr/>
        <a:lstStyle/>
        <a:p>
          <a:endParaRPr lang="en-US"/>
        </a:p>
      </dgm:t>
    </dgm:pt>
    <dgm:pt modelId="{97E47C4F-47BE-412C-9350-2DECCE14F010}" type="pres">
      <dgm:prSet presAssocID="{85D663D2-6045-4823-9A7F-2B713AA65F22}" presName="arrowWedge1" presStyleLbl="fgSibTrans2D1" presStyleIdx="0" presStyleCnt="5"/>
      <dgm:spPr/>
    </dgm:pt>
    <dgm:pt modelId="{8CB30D33-CCFF-4378-9711-96CC288DF1D2}" type="pres">
      <dgm:prSet presAssocID="{8FA79EA6-0F1C-4591-BBD8-F95592C0540C}" presName="arrowWedge2" presStyleLbl="fgSibTrans2D1" presStyleIdx="1" presStyleCnt="5"/>
      <dgm:spPr/>
    </dgm:pt>
    <dgm:pt modelId="{E772AFCF-2B27-4511-9711-954F06A5894F}" type="pres">
      <dgm:prSet presAssocID="{6D073942-0347-4280-A55E-A7E9CC6C9B19}" presName="arrowWedge3" presStyleLbl="fgSibTrans2D1" presStyleIdx="2" presStyleCnt="5"/>
      <dgm:spPr/>
    </dgm:pt>
    <dgm:pt modelId="{3D56FA74-B32F-48A5-A11F-8016F6E6A4D9}" type="pres">
      <dgm:prSet presAssocID="{494C68B2-DE73-40EE-90CA-4A8ACCFBFBAC}" presName="arrowWedge4" presStyleLbl="fgSibTrans2D1" presStyleIdx="3" presStyleCnt="5"/>
      <dgm:spPr/>
    </dgm:pt>
    <dgm:pt modelId="{3630D2DF-1E4C-4053-ADAB-15E50B5452A6}" type="pres">
      <dgm:prSet presAssocID="{C0978D64-2F13-40DA-94BE-DB33A467E607}" presName="arrowWedge5" presStyleLbl="fgSibTrans2D1" presStyleIdx="4" presStyleCnt="5"/>
      <dgm:spPr/>
    </dgm:pt>
  </dgm:ptLst>
  <dgm:cxnLst>
    <dgm:cxn modelId="{805F9851-9C94-4E1C-B23E-8F7793EA53C9}" type="presOf" srcId="{8BF61EBC-5EA0-479A-9DC9-A7A42161F640}" destId="{A2A69236-3344-4835-934F-67A716264300}" srcOrd="0" destOrd="0" presId="urn:microsoft.com/office/officeart/2005/8/layout/cycle8"/>
    <dgm:cxn modelId="{9F353162-BC1F-4B16-8A50-DE2F8FB73D00}" type="presOf" srcId="{1DF1BFD0-70A3-493F-91C4-4AA82AB18225}" destId="{D0B0A5CE-7718-4A2E-9FE3-A4C352297145}" srcOrd="1" destOrd="0" presId="urn:microsoft.com/office/officeart/2005/8/layout/cycle8"/>
    <dgm:cxn modelId="{96E9BAFE-95ED-42FE-9F29-4BFECF619C2D}" type="presOf" srcId="{352C8803-FBD4-4C92-8D24-9FA54C865E5D}" destId="{CAE12BC5-6C4B-44C6-8256-E50B73FB4DFE}" srcOrd="1" destOrd="0" presId="urn:microsoft.com/office/officeart/2005/8/layout/cycle8"/>
    <dgm:cxn modelId="{4E9DEB4C-8620-4251-80EA-F249F6437673}" srcId="{1E7C1A17-28C7-46C9-B407-D896DFDBD3EE}" destId="{352C8803-FBD4-4C92-8D24-9FA54C865E5D}" srcOrd="3" destOrd="0" parTransId="{C2860EBC-485A-44F7-88F1-E25BC9FC9375}" sibTransId="{494C68B2-DE73-40EE-90CA-4A8ACCFBFBAC}"/>
    <dgm:cxn modelId="{6073BE48-94E2-40D8-BD81-92D161E7A38F}" srcId="{1E7C1A17-28C7-46C9-B407-D896DFDBD3EE}" destId="{C8F55438-9501-442F-BB28-ED3CA75BAD59}" srcOrd="4" destOrd="0" parTransId="{6874E213-1792-4FFF-9853-1D2C547F28BA}" sibTransId="{C0978D64-2F13-40DA-94BE-DB33A467E607}"/>
    <dgm:cxn modelId="{2A4A427C-962D-4F40-B7AE-9505928145D0}" srcId="{1E7C1A17-28C7-46C9-B407-D896DFDBD3EE}" destId="{8BF61EBC-5EA0-479A-9DC9-A7A42161F640}" srcOrd="0" destOrd="0" parTransId="{2FE4FC51-E1A0-4313-8D80-4A7360D33BC7}" sibTransId="{85D663D2-6045-4823-9A7F-2B713AA65F22}"/>
    <dgm:cxn modelId="{6E6A397D-9783-4112-9FA9-0DB1A4FF4EB1}" type="presOf" srcId="{8BF61EBC-5EA0-479A-9DC9-A7A42161F640}" destId="{E17C1B4E-2AB4-4386-AD0A-9649AE7D7B43}" srcOrd="1" destOrd="0" presId="urn:microsoft.com/office/officeart/2005/8/layout/cycle8"/>
    <dgm:cxn modelId="{7C24884E-A7CB-4648-901A-360BAAE1080C}" srcId="{1E7C1A17-28C7-46C9-B407-D896DFDBD3EE}" destId="{ABE3A41E-097A-4C8D-B7C3-D8A7563D10B8}" srcOrd="1" destOrd="0" parTransId="{6E9F6D26-6BE2-483E-9429-E1E1B695CAE6}" sibTransId="{8FA79EA6-0F1C-4591-BBD8-F95592C0540C}"/>
    <dgm:cxn modelId="{63983577-8270-4677-ABCA-AE1B9B8AE870}" type="presOf" srcId="{C8F55438-9501-442F-BB28-ED3CA75BAD59}" destId="{837D8B0C-8485-41C0-BDA9-1EA617010BEE}" srcOrd="1" destOrd="0" presId="urn:microsoft.com/office/officeart/2005/8/layout/cycle8"/>
    <dgm:cxn modelId="{BB79DA07-666B-440F-BA68-076D4A94B297}" type="presOf" srcId="{ABE3A41E-097A-4C8D-B7C3-D8A7563D10B8}" destId="{993BA0EC-FE41-4819-80A7-FAC97D9DD4E4}" srcOrd="1" destOrd="0" presId="urn:microsoft.com/office/officeart/2005/8/layout/cycle8"/>
    <dgm:cxn modelId="{0AE3FED5-143E-4984-93BD-AC21F45DAFB3}" type="presOf" srcId="{ABE3A41E-097A-4C8D-B7C3-D8A7563D10B8}" destId="{3CC92174-A354-472C-99CF-5AEB05EFBC37}" srcOrd="0" destOrd="0" presId="urn:microsoft.com/office/officeart/2005/8/layout/cycle8"/>
    <dgm:cxn modelId="{93C9E59B-98C0-4E03-BAF2-F03025D7ECDA}" type="presOf" srcId="{C8F55438-9501-442F-BB28-ED3CA75BAD59}" destId="{9FB0BE55-F8F6-4410-A113-A19F5B3EC5CF}" srcOrd="0" destOrd="0" presId="urn:microsoft.com/office/officeart/2005/8/layout/cycle8"/>
    <dgm:cxn modelId="{98FD404C-A8BC-4B2C-9B5F-CE294ED5A020}" type="presOf" srcId="{352C8803-FBD4-4C92-8D24-9FA54C865E5D}" destId="{CF3BE1BD-02CA-4957-BC84-D5AEBD5FB22F}" srcOrd="0" destOrd="0" presId="urn:microsoft.com/office/officeart/2005/8/layout/cycle8"/>
    <dgm:cxn modelId="{0937228A-0B66-412E-BECC-946919075F98}" srcId="{1E7C1A17-28C7-46C9-B407-D896DFDBD3EE}" destId="{1DF1BFD0-70A3-493F-91C4-4AA82AB18225}" srcOrd="2" destOrd="0" parTransId="{59DE37B3-6B66-4884-AD47-0CA26F707FA9}" sibTransId="{6D073942-0347-4280-A55E-A7E9CC6C9B19}"/>
    <dgm:cxn modelId="{159A4163-B8CC-4CF1-AD61-D8EE50928DA6}" type="presOf" srcId="{1E7C1A17-28C7-46C9-B407-D896DFDBD3EE}" destId="{3F25314C-8D1D-4F47-AFEE-A2FE54A4EE2D}" srcOrd="0" destOrd="0" presId="urn:microsoft.com/office/officeart/2005/8/layout/cycle8"/>
    <dgm:cxn modelId="{238AFD39-A090-4E09-9A15-D2FB0B93503C}" type="presOf" srcId="{1DF1BFD0-70A3-493F-91C4-4AA82AB18225}" destId="{C79F319D-433F-44CC-8778-A5CF2B321C6A}" srcOrd="0" destOrd="0" presId="urn:microsoft.com/office/officeart/2005/8/layout/cycle8"/>
    <dgm:cxn modelId="{B71952FD-2F60-4B72-A711-559FC34A7F89}" type="presParOf" srcId="{3F25314C-8D1D-4F47-AFEE-A2FE54A4EE2D}" destId="{A2A69236-3344-4835-934F-67A716264300}" srcOrd="0" destOrd="0" presId="urn:microsoft.com/office/officeart/2005/8/layout/cycle8"/>
    <dgm:cxn modelId="{5D6A568F-6DE7-4E2C-BEE5-231FF553AA38}" type="presParOf" srcId="{3F25314C-8D1D-4F47-AFEE-A2FE54A4EE2D}" destId="{A0AFEC0E-1C23-4B4E-B44D-F24D0660F995}" srcOrd="1" destOrd="0" presId="urn:microsoft.com/office/officeart/2005/8/layout/cycle8"/>
    <dgm:cxn modelId="{907380F7-E836-4EFB-AC1D-AEF57DDF48FB}" type="presParOf" srcId="{3F25314C-8D1D-4F47-AFEE-A2FE54A4EE2D}" destId="{3840BA7E-151A-48B3-A686-B449AA184AE9}" srcOrd="2" destOrd="0" presId="urn:microsoft.com/office/officeart/2005/8/layout/cycle8"/>
    <dgm:cxn modelId="{C068BFCB-8020-43BB-8E4D-DB69E4B9886B}" type="presParOf" srcId="{3F25314C-8D1D-4F47-AFEE-A2FE54A4EE2D}" destId="{E17C1B4E-2AB4-4386-AD0A-9649AE7D7B43}" srcOrd="3" destOrd="0" presId="urn:microsoft.com/office/officeart/2005/8/layout/cycle8"/>
    <dgm:cxn modelId="{56AA0C67-B48F-4D33-A56A-193F5974E6F4}" type="presParOf" srcId="{3F25314C-8D1D-4F47-AFEE-A2FE54A4EE2D}" destId="{3CC92174-A354-472C-99CF-5AEB05EFBC37}" srcOrd="4" destOrd="0" presId="urn:microsoft.com/office/officeart/2005/8/layout/cycle8"/>
    <dgm:cxn modelId="{11CF65A1-8609-4DD2-BDA4-CB20E63E3380}" type="presParOf" srcId="{3F25314C-8D1D-4F47-AFEE-A2FE54A4EE2D}" destId="{9411DA1E-4A28-4BF8-8060-D1307B7CC029}" srcOrd="5" destOrd="0" presId="urn:microsoft.com/office/officeart/2005/8/layout/cycle8"/>
    <dgm:cxn modelId="{B2FC1BE0-0CA3-43D6-A7C2-FA7444776C51}" type="presParOf" srcId="{3F25314C-8D1D-4F47-AFEE-A2FE54A4EE2D}" destId="{CA4062B6-8028-45A9-8606-DFD70F54A8B0}" srcOrd="6" destOrd="0" presId="urn:microsoft.com/office/officeart/2005/8/layout/cycle8"/>
    <dgm:cxn modelId="{13B29E8D-6986-4E22-A55B-428ED219F04E}" type="presParOf" srcId="{3F25314C-8D1D-4F47-AFEE-A2FE54A4EE2D}" destId="{993BA0EC-FE41-4819-80A7-FAC97D9DD4E4}" srcOrd="7" destOrd="0" presId="urn:microsoft.com/office/officeart/2005/8/layout/cycle8"/>
    <dgm:cxn modelId="{961EAB26-6E62-4A82-A71E-4B77DB04E15A}" type="presParOf" srcId="{3F25314C-8D1D-4F47-AFEE-A2FE54A4EE2D}" destId="{C79F319D-433F-44CC-8778-A5CF2B321C6A}" srcOrd="8" destOrd="0" presId="urn:microsoft.com/office/officeart/2005/8/layout/cycle8"/>
    <dgm:cxn modelId="{5480D719-7946-418D-B748-3F97F8A8FA9F}" type="presParOf" srcId="{3F25314C-8D1D-4F47-AFEE-A2FE54A4EE2D}" destId="{AFCA3CDA-CBE1-4BEC-BA84-4E47B3F6D70E}" srcOrd="9" destOrd="0" presId="urn:microsoft.com/office/officeart/2005/8/layout/cycle8"/>
    <dgm:cxn modelId="{0A6A8B6E-09A2-4506-9F17-0154BB7E537C}" type="presParOf" srcId="{3F25314C-8D1D-4F47-AFEE-A2FE54A4EE2D}" destId="{A29C620C-154C-46DD-BDF0-0CE567FD483F}" srcOrd="10" destOrd="0" presId="urn:microsoft.com/office/officeart/2005/8/layout/cycle8"/>
    <dgm:cxn modelId="{F6DCBD96-E0D1-424D-9663-C9A9FCAC720F}" type="presParOf" srcId="{3F25314C-8D1D-4F47-AFEE-A2FE54A4EE2D}" destId="{D0B0A5CE-7718-4A2E-9FE3-A4C352297145}" srcOrd="11" destOrd="0" presId="urn:microsoft.com/office/officeart/2005/8/layout/cycle8"/>
    <dgm:cxn modelId="{8010DD6F-7BFA-4F4E-8A7A-461C570A9FF9}" type="presParOf" srcId="{3F25314C-8D1D-4F47-AFEE-A2FE54A4EE2D}" destId="{CF3BE1BD-02CA-4957-BC84-D5AEBD5FB22F}" srcOrd="12" destOrd="0" presId="urn:microsoft.com/office/officeart/2005/8/layout/cycle8"/>
    <dgm:cxn modelId="{B2CBE868-69D1-459C-9A25-4390DF988A0E}" type="presParOf" srcId="{3F25314C-8D1D-4F47-AFEE-A2FE54A4EE2D}" destId="{EC5DD7AD-ABFF-42EC-A0BC-5C86DF84490D}" srcOrd="13" destOrd="0" presId="urn:microsoft.com/office/officeart/2005/8/layout/cycle8"/>
    <dgm:cxn modelId="{3478F346-B1E0-4AD1-86EB-FE82B33898D6}" type="presParOf" srcId="{3F25314C-8D1D-4F47-AFEE-A2FE54A4EE2D}" destId="{77860C45-5C09-4F99-8510-A34D16D4A6E8}" srcOrd="14" destOrd="0" presId="urn:microsoft.com/office/officeart/2005/8/layout/cycle8"/>
    <dgm:cxn modelId="{642DF695-655A-4434-8B3C-26B49D3CEC50}" type="presParOf" srcId="{3F25314C-8D1D-4F47-AFEE-A2FE54A4EE2D}" destId="{CAE12BC5-6C4B-44C6-8256-E50B73FB4DFE}" srcOrd="15" destOrd="0" presId="urn:microsoft.com/office/officeart/2005/8/layout/cycle8"/>
    <dgm:cxn modelId="{1D1B11D0-FDA1-4D57-A37F-73C1F8B5282D}" type="presParOf" srcId="{3F25314C-8D1D-4F47-AFEE-A2FE54A4EE2D}" destId="{9FB0BE55-F8F6-4410-A113-A19F5B3EC5CF}" srcOrd="16" destOrd="0" presId="urn:microsoft.com/office/officeart/2005/8/layout/cycle8"/>
    <dgm:cxn modelId="{9B6F71F4-9F75-455E-996F-829C7CA3D94A}" type="presParOf" srcId="{3F25314C-8D1D-4F47-AFEE-A2FE54A4EE2D}" destId="{6FFB8B54-8E9A-40C3-8F8F-DCEE29F273B2}" srcOrd="17" destOrd="0" presId="urn:microsoft.com/office/officeart/2005/8/layout/cycle8"/>
    <dgm:cxn modelId="{D0BA2F7C-2C5A-4C54-B7F3-F2F101720143}" type="presParOf" srcId="{3F25314C-8D1D-4F47-AFEE-A2FE54A4EE2D}" destId="{F260682E-0B7D-4931-9E91-05325F2C6DEA}" srcOrd="18" destOrd="0" presId="urn:microsoft.com/office/officeart/2005/8/layout/cycle8"/>
    <dgm:cxn modelId="{49D4C133-2E05-48FA-A6B7-727D4BB221DD}" type="presParOf" srcId="{3F25314C-8D1D-4F47-AFEE-A2FE54A4EE2D}" destId="{837D8B0C-8485-41C0-BDA9-1EA617010BEE}" srcOrd="19" destOrd="0" presId="urn:microsoft.com/office/officeart/2005/8/layout/cycle8"/>
    <dgm:cxn modelId="{DE31EF96-1DA6-44CD-956D-9888D8C56F94}" type="presParOf" srcId="{3F25314C-8D1D-4F47-AFEE-A2FE54A4EE2D}" destId="{97E47C4F-47BE-412C-9350-2DECCE14F010}" srcOrd="20" destOrd="0" presId="urn:microsoft.com/office/officeart/2005/8/layout/cycle8"/>
    <dgm:cxn modelId="{B50CE0F8-4C30-4D76-A510-C663E9674EC3}" type="presParOf" srcId="{3F25314C-8D1D-4F47-AFEE-A2FE54A4EE2D}" destId="{8CB30D33-CCFF-4378-9711-96CC288DF1D2}" srcOrd="21" destOrd="0" presId="urn:microsoft.com/office/officeart/2005/8/layout/cycle8"/>
    <dgm:cxn modelId="{7B549A9F-F8B8-4EB4-A1C0-AF8FFA6487AC}" type="presParOf" srcId="{3F25314C-8D1D-4F47-AFEE-A2FE54A4EE2D}" destId="{E772AFCF-2B27-4511-9711-954F06A5894F}" srcOrd="22" destOrd="0" presId="urn:microsoft.com/office/officeart/2005/8/layout/cycle8"/>
    <dgm:cxn modelId="{3F83BD60-D475-4BD2-AC44-75AD695C28CD}" type="presParOf" srcId="{3F25314C-8D1D-4F47-AFEE-A2FE54A4EE2D}" destId="{3D56FA74-B32F-48A5-A11F-8016F6E6A4D9}" srcOrd="23" destOrd="0" presId="urn:microsoft.com/office/officeart/2005/8/layout/cycle8"/>
    <dgm:cxn modelId="{9F610822-16D5-4C73-9F3B-D4618F9606B3}" type="presParOf" srcId="{3F25314C-8D1D-4F47-AFEE-A2FE54A4EE2D}" destId="{3630D2DF-1E4C-4053-ADAB-15E50B5452A6}"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7C1A17-28C7-46C9-B407-D896DFDBD3EE}" type="doc">
      <dgm:prSet loTypeId="urn:microsoft.com/office/officeart/2005/8/layout/cycle8" loCatId="cycle" qsTypeId="urn:microsoft.com/office/officeart/2005/8/quickstyle/simple4" qsCatId="simple" csTypeId="urn:microsoft.com/office/officeart/2005/8/colors/colorful1#1" csCatId="colorful" phldr="1"/>
      <dgm:spPr/>
    </dgm:pt>
    <dgm:pt modelId="{8BF61EBC-5EA0-479A-9DC9-A7A42161F640}">
      <dgm:prSet phldrT="[Text]"/>
      <dgm:spPr/>
      <dgm:t>
        <a:bodyPr/>
        <a:lstStyle/>
        <a:p>
          <a:r>
            <a:rPr lang="en-US" dirty="0" smtClean="0"/>
            <a:t>Require-</a:t>
          </a:r>
          <a:r>
            <a:rPr lang="en-US" dirty="0" err="1" smtClean="0"/>
            <a:t>ments</a:t>
          </a:r>
          <a:endParaRPr lang="en-US" dirty="0"/>
        </a:p>
      </dgm:t>
    </dgm:pt>
    <dgm:pt modelId="{2FE4FC51-E1A0-4313-8D80-4A7360D33BC7}" type="parTrans" cxnId="{2A4A427C-962D-4F40-B7AE-9505928145D0}">
      <dgm:prSet/>
      <dgm:spPr/>
      <dgm:t>
        <a:bodyPr/>
        <a:lstStyle/>
        <a:p>
          <a:endParaRPr lang="en-US"/>
        </a:p>
      </dgm:t>
    </dgm:pt>
    <dgm:pt modelId="{85D663D2-6045-4823-9A7F-2B713AA65F22}" type="sibTrans" cxnId="{2A4A427C-962D-4F40-B7AE-9505928145D0}">
      <dgm:prSet/>
      <dgm:spPr/>
      <dgm:t>
        <a:bodyPr/>
        <a:lstStyle/>
        <a:p>
          <a:endParaRPr lang="en-US"/>
        </a:p>
      </dgm:t>
    </dgm:pt>
    <dgm:pt modelId="{ABE3A41E-097A-4C8D-B7C3-D8A7563D10B8}">
      <dgm:prSet phldrT="[Text]"/>
      <dgm:spPr/>
      <dgm:t>
        <a:bodyPr/>
        <a:lstStyle/>
        <a:p>
          <a:r>
            <a:rPr lang="en-US" dirty="0" smtClean="0"/>
            <a:t>Analysis and Design</a:t>
          </a:r>
          <a:endParaRPr lang="en-US" dirty="0"/>
        </a:p>
      </dgm:t>
    </dgm:pt>
    <dgm:pt modelId="{6E9F6D26-6BE2-483E-9429-E1E1B695CAE6}" type="parTrans" cxnId="{7C24884E-A7CB-4648-901A-360BAAE1080C}">
      <dgm:prSet/>
      <dgm:spPr/>
      <dgm:t>
        <a:bodyPr/>
        <a:lstStyle/>
        <a:p>
          <a:endParaRPr lang="en-US"/>
        </a:p>
      </dgm:t>
    </dgm:pt>
    <dgm:pt modelId="{8FA79EA6-0F1C-4591-BBD8-F95592C0540C}" type="sibTrans" cxnId="{7C24884E-A7CB-4648-901A-360BAAE1080C}">
      <dgm:prSet/>
      <dgm:spPr/>
      <dgm:t>
        <a:bodyPr/>
        <a:lstStyle/>
        <a:p>
          <a:endParaRPr lang="en-US"/>
        </a:p>
      </dgm:t>
    </dgm:pt>
    <dgm:pt modelId="{1DF1BFD0-70A3-493F-91C4-4AA82AB18225}">
      <dgm:prSet phldrT="[Text]"/>
      <dgm:spPr/>
      <dgm:t>
        <a:bodyPr/>
        <a:lstStyle/>
        <a:p>
          <a:r>
            <a:rPr lang="en-US" dirty="0" smtClean="0"/>
            <a:t>Coding</a:t>
          </a:r>
          <a:endParaRPr lang="en-US" dirty="0"/>
        </a:p>
      </dgm:t>
    </dgm:pt>
    <dgm:pt modelId="{59DE37B3-6B66-4884-AD47-0CA26F707FA9}" type="parTrans" cxnId="{0937228A-0B66-412E-BECC-946919075F98}">
      <dgm:prSet/>
      <dgm:spPr/>
      <dgm:t>
        <a:bodyPr/>
        <a:lstStyle/>
        <a:p>
          <a:endParaRPr lang="en-US"/>
        </a:p>
      </dgm:t>
    </dgm:pt>
    <dgm:pt modelId="{6D073942-0347-4280-A55E-A7E9CC6C9B19}" type="sibTrans" cxnId="{0937228A-0B66-412E-BECC-946919075F98}">
      <dgm:prSet/>
      <dgm:spPr/>
      <dgm:t>
        <a:bodyPr/>
        <a:lstStyle/>
        <a:p>
          <a:endParaRPr lang="en-US"/>
        </a:p>
      </dgm:t>
    </dgm:pt>
    <dgm:pt modelId="{352C8803-FBD4-4C92-8D24-9FA54C865E5D}">
      <dgm:prSet phldrT="[Text]"/>
      <dgm:spPr/>
      <dgm:t>
        <a:bodyPr/>
        <a:lstStyle/>
        <a:p>
          <a:r>
            <a:rPr lang="en-US" dirty="0" smtClean="0"/>
            <a:t>Testing</a:t>
          </a:r>
          <a:endParaRPr lang="en-US" dirty="0"/>
        </a:p>
      </dgm:t>
    </dgm:pt>
    <dgm:pt modelId="{C2860EBC-485A-44F7-88F1-E25BC9FC9375}" type="parTrans" cxnId="{4E9DEB4C-8620-4251-80EA-F249F6437673}">
      <dgm:prSet/>
      <dgm:spPr/>
      <dgm:t>
        <a:bodyPr/>
        <a:lstStyle/>
        <a:p>
          <a:endParaRPr lang="en-US"/>
        </a:p>
      </dgm:t>
    </dgm:pt>
    <dgm:pt modelId="{494C68B2-DE73-40EE-90CA-4A8ACCFBFBAC}" type="sibTrans" cxnId="{4E9DEB4C-8620-4251-80EA-F249F6437673}">
      <dgm:prSet/>
      <dgm:spPr/>
      <dgm:t>
        <a:bodyPr/>
        <a:lstStyle/>
        <a:p>
          <a:endParaRPr lang="en-US"/>
        </a:p>
      </dgm:t>
    </dgm:pt>
    <dgm:pt modelId="{C8F55438-9501-442F-BB28-ED3CA75BAD59}">
      <dgm:prSet phldrT="[Text]"/>
      <dgm:spPr/>
      <dgm:t>
        <a:bodyPr/>
        <a:lstStyle/>
        <a:p>
          <a:r>
            <a:rPr lang="en-US" dirty="0" err="1" smtClean="0"/>
            <a:t>Maint-enance</a:t>
          </a:r>
          <a:endParaRPr lang="en-US" dirty="0"/>
        </a:p>
      </dgm:t>
    </dgm:pt>
    <dgm:pt modelId="{6874E213-1792-4FFF-9853-1D2C547F28BA}" type="parTrans" cxnId="{6073BE48-94E2-40D8-BD81-92D161E7A38F}">
      <dgm:prSet/>
      <dgm:spPr/>
      <dgm:t>
        <a:bodyPr/>
        <a:lstStyle/>
        <a:p>
          <a:endParaRPr lang="en-US"/>
        </a:p>
      </dgm:t>
    </dgm:pt>
    <dgm:pt modelId="{C0978D64-2F13-40DA-94BE-DB33A467E607}" type="sibTrans" cxnId="{6073BE48-94E2-40D8-BD81-92D161E7A38F}">
      <dgm:prSet/>
      <dgm:spPr/>
      <dgm:t>
        <a:bodyPr/>
        <a:lstStyle/>
        <a:p>
          <a:endParaRPr lang="en-US"/>
        </a:p>
      </dgm:t>
    </dgm:pt>
    <dgm:pt modelId="{3F25314C-8D1D-4F47-AFEE-A2FE54A4EE2D}" type="pres">
      <dgm:prSet presAssocID="{1E7C1A17-28C7-46C9-B407-D896DFDBD3EE}" presName="compositeShape" presStyleCnt="0">
        <dgm:presLayoutVars>
          <dgm:chMax val="7"/>
          <dgm:dir/>
          <dgm:resizeHandles val="exact"/>
        </dgm:presLayoutVars>
      </dgm:prSet>
      <dgm:spPr/>
    </dgm:pt>
    <dgm:pt modelId="{A2A69236-3344-4835-934F-67A716264300}" type="pres">
      <dgm:prSet presAssocID="{1E7C1A17-28C7-46C9-B407-D896DFDBD3EE}" presName="wedge1" presStyleLbl="node1" presStyleIdx="0" presStyleCnt="5"/>
      <dgm:spPr/>
      <dgm:t>
        <a:bodyPr/>
        <a:lstStyle/>
        <a:p>
          <a:endParaRPr lang="en-US"/>
        </a:p>
      </dgm:t>
    </dgm:pt>
    <dgm:pt modelId="{A0AFEC0E-1C23-4B4E-B44D-F24D0660F995}" type="pres">
      <dgm:prSet presAssocID="{1E7C1A17-28C7-46C9-B407-D896DFDBD3EE}" presName="dummy1a" presStyleCnt="0"/>
      <dgm:spPr/>
    </dgm:pt>
    <dgm:pt modelId="{3840BA7E-151A-48B3-A686-B449AA184AE9}" type="pres">
      <dgm:prSet presAssocID="{1E7C1A17-28C7-46C9-B407-D896DFDBD3EE}" presName="dummy1b" presStyleCnt="0"/>
      <dgm:spPr/>
    </dgm:pt>
    <dgm:pt modelId="{E17C1B4E-2AB4-4386-AD0A-9649AE7D7B43}" type="pres">
      <dgm:prSet presAssocID="{1E7C1A17-28C7-46C9-B407-D896DFDBD3EE}" presName="wedge1Tx" presStyleLbl="node1" presStyleIdx="0" presStyleCnt="5">
        <dgm:presLayoutVars>
          <dgm:chMax val="0"/>
          <dgm:chPref val="0"/>
          <dgm:bulletEnabled val="1"/>
        </dgm:presLayoutVars>
      </dgm:prSet>
      <dgm:spPr/>
      <dgm:t>
        <a:bodyPr/>
        <a:lstStyle/>
        <a:p>
          <a:endParaRPr lang="en-US"/>
        </a:p>
      </dgm:t>
    </dgm:pt>
    <dgm:pt modelId="{3CC92174-A354-472C-99CF-5AEB05EFBC37}" type="pres">
      <dgm:prSet presAssocID="{1E7C1A17-28C7-46C9-B407-D896DFDBD3EE}" presName="wedge2" presStyleLbl="node1" presStyleIdx="1" presStyleCnt="5" custLinFactNeighborX="13512" custLinFactNeighborY="4845"/>
      <dgm:spPr/>
      <dgm:t>
        <a:bodyPr/>
        <a:lstStyle/>
        <a:p>
          <a:endParaRPr lang="en-US"/>
        </a:p>
      </dgm:t>
    </dgm:pt>
    <dgm:pt modelId="{9411DA1E-4A28-4BF8-8060-D1307B7CC029}" type="pres">
      <dgm:prSet presAssocID="{1E7C1A17-28C7-46C9-B407-D896DFDBD3EE}" presName="dummy2a" presStyleCnt="0"/>
      <dgm:spPr/>
    </dgm:pt>
    <dgm:pt modelId="{CA4062B6-8028-45A9-8606-DFD70F54A8B0}" type="pres">
      <dgm:prSet presAssocID="{1E7C1A17-28C7-46C9-B407-D896DFDBD3EE}" presName="dummy2b" presStyleCnt="0"/>
      <dgm:spPr/>
    </dgm:pt>
    <dgm:pt modelId="{993BA0EC-FE41-4819-80A7-FAC97D9DD4E4}" type="pres">
      <dgm:prSet presAssocID="{1E7C1A17-28C7-46C9-B407-D896DFDBD3EE}" presName="wedge2Tx" presStyleLbl="node1" presStyleIdx="1" presStyleCnt="5">
        <dgm:presLayoutVars>
          <dgm:chMax val="0"/>
          <dgm:chPref val="0"/>
          <dgm:bulletEnabled val="1"/>
        </dgm:presLayoutVars>
      </dgm:prSet>
      <dgm:spPr/>
      <dgm:t>
        <a:bodyPr/>
        <a:lstStyle/>
        <a:p>
          <a:endParaRPr lang="en-US"/>
        </a:p>
      </dgm:t>
    </dgm:pt>
    <dgm:pt modelId="{C79F319D-433F-44CC-8778-A5CF2B321C6A}" type="pres">
      <dgm:prSet presAssocID="{1E7C1A17-28C7-46C9-B407-D896DFDBD3EE}" presName="wedge3" presStyleLbl="node1" presStyleIdx="2" presStyleCnt="5"/>
      <dgm:spPr/>
      <dgm:t>
        <a:bodyPr/>
        <a:lstStyle/>
        <a:p>
          <a:endParaRPr lang="en-US"/>
        </a:p>
      </dgm:t>
    </dgm:pt>
    <dgm:pt modelId="{AFCA3CDA-CBE1-4BEC-BA84-4E47B3F6D70E}" type="pres">
      <dgm:prSet presAssocID="{1E7C1A17-28C7-46C9-B407-D896DFDBD3EE}" presName="dummy3a" presStyleCnt="0"/>
      <dgm:spPr/>
    </dgm:pt>
    <dgm:pt modelId="{A29C620C-154C-46DD-BDF0-0CE567FD483F}" type="pres">
      <dgm:prSet presAssocID="{1E7C1A17-28C7-46C9-B407-D896DFDBD3EE}" presName="dummy3b" presStyleCnt="0"/>
      <dgm:spPr/>
    </dgm:pt>
    <dgm:pt modelId="{D0B0A5CE-7718-4A2E-9FE3-A4C352297145}" type="pres">
      <dgm:prSet presAssocID="{1E7C1A17-28C7-46C9-B407-D896DFDBD3EE}" presName="wedge3Tx" presStyleLbl="node1" presStyleIdx="2" presStyleCnt="5">
        <dgm:presLayoutVars>
          <dgm:chMax val="0"/>
          <dgm:chPref val="0"/>
          <dgm:bulletEnabled val="1"/>
        </dgm:presLayoutVars>
      </dgm:prSet>
      <dgm:spPr/>
      <dgm:t>
        <a:bodyPr/>
        <a:lstStyle/>
        <a:p>
          <a:endParaRPr lang="en-US"/>
        </a:p>
      </dgm:t>
    </dgm:pt>
    <dgm:pt modelId="{CF3BE1BD-02CA-4957-BC84-D5AEBD5FB22F}" type="pres">
      <dgm:prSet presAssocID="{1E7C1A17-28C7-46C9-B407-D896DFDBD3EE}" presName="wedge4" presStyleLbl="node1" presStyleIdx="3" presStyleCnt="5"/>
      <dgm:spPr/>
      <dgm:t>
        <a:bodyPr/>
        <a:lstStyle/>
        <a:p>
          <a:endParaRPr lang="en-US"/>
        </a:p>
      </dgm:t>
    </dgm:pt>
    <dgm:pt modelId="{EC5DD7AD-ABFF-42EC-A0BC-5C86DF84490D}" type="pres">
      <dgm:prSet presAssocID="{1E7C1A17-28C7-46C9-B407-D896DFDBD3EE}" presName="dummy4a" presStyleCnt="0"/>
      <dgm:spPr/>
    </dgm:pt>
    <dgm:pt modelId="{77860C45-5C09-4F99-8510-A34D16D4A6E8}" type="pres">
      <dgm:prSet presAssocID="{1E7C1A17-28C7-46C9-B407-D896DFDBD3EE}" presName="dummy4b" presStyleCnt="0"/>
      <dgm:spPr/>
    </dgm:pt>
    <dgm:pt modelId="{CAE12BC5-6C4B-44C6-8256-E50B73FB4DFE}" type="pres">
      <dgm:prSet presAssocID="{1E7C1A17-28C7-46C9-B407-D896DFDBD3EE}" presName="wedge4Tx" presStyleLbl="node1" presStyleIdx="3" presStyleCnt="5">
        <dgm:presLayoutVars>
          <dgm:chMax val="0"/>
          <dgm:chPref val="0"/>
          <dgm:bulletEnabled val="1"/>
        </dgm:presLayoutVars>
      </dgm:prSet>
      <dgm:spPr/>
      <dgm:t>
        <a:bodyPr/>
        <a:lstStyle/>
        <a:p>
          <a:endParaRPr lang="en-US"/>
        </a:p>
      </dgm:t>
    </dgm:pt>
    <dgm:pt modelId="{9FB0BE55-F8F6-4410-A113-A19F5B3EC5CF}" type="pres">
      <dgm:prSet presAssocID="{1E7C1A17-28C7-46C9-B407-D896DFDBD3EE}" presName="wedge5" presStyleLbl="node1" presStyleIdx="4" presStyleCnt="5"/>
      <dgm:spPr/>
      <dgm:t>
        <a:bodyPr/>
        <a:lstStyle/>
        <a:p>
          <a:endParaRPr lang="en-US"/>
        </a:p>
      </dgm:t>
    </dgm:pt>
    <dgm:pt modelId="{6FFB8B54-8E9A-40C3-8F8F-DCEE29F273B2}" type="pres">
      <dgm:prSet presAssocID="{1E7C1A17-28C7-46C9-B407-D896DFDBD3EE}" presName="dummy5a" presStyleCnt="0"/>
      <dgm:spPr/>
    </dgm:pt>
    <dgm:pt modelId="{F260682E-0B7D-4931-9E91-05325F2C6DEA}" type="pres">
      <dgm:prSet presAssocID="{1E7C1A17-28C7-46C9-B407-D896DFDBD3EE}" presName="dummy5b" presStyleCnt="0"/>
      <dgm:spPr/>
    </dgm:pt>
    <dgm:pt modelId="{837D8B0C-8485-41C0-BDA9-1EA617010BEE}" type="pres">
      <dgm:prSet presAssocID="{1E7C1A17-28C7-46C9-B407-D896DFDBD3EE}" presName="wedge5Tx" presStyleLbl="node1" presStyleIdx="4" presStyleCnt="5">
        <dgm:presLayoutVars>
          <dgm:chMax val="0"/>
          <dgm:chPref val="0"/>
          <dgm:bulletEnabled val="1"/>
        </dgm:presLayoutVars>
      </dgm:prSet>
      <dgm:spPr/>
      <dgm:t>
        <a:bodyPr/>
        <a:lstStyle/>
        <a:p>
          <a:endParaRPr lang="en-US"/>
        </a:p>
      </dgm:t>
    </dgm:pt>
    <dgm:pt modelId="{97E47C4F-47BE-412C-9350-2DECCE14F010}" type="pres">
      <dgm:prSet presAssocID="{85D663D2-6045-4823-9A7F-2B713AA65F22}" presName="arrowWedge1" presStyleLbl="fgSibTrans2D1" presStyleIdx="0" presStyleCnt="5"/>
      <dgm:spPr/>
    </dgm:pt>
    <dgm:pt modelId="{8CB30D33-CCFF-4378-9711-96CC288DF1D2}" type="pres">
      <dgm:prSet presAssocID="{8FA79EA6-0F1C-4591-BBD8-F95592C0540C}" presName="arrowWedge2" presStyleLbl="fgSibTrans2D1" presStyleIdx="1" presStyleCnt="5"/>
      <dgm:spPr/>
    </dgm:pt>
    <dgm:pt modelId="{E772AFCF-2B27-4511-9711-954F06A5894F}" type="pres">
      <dgm:prSet presAssocID="{6D073942-0347-4280-A55E-A7E9CC6C9B19}" presName="arrowWedge3" presStyleLbl="fgSibTrans2D1" presStyleIdx="2" presStyleCnt="5"/>
      <dgm:spPr/>
    </dgm:pt>
    <dgm:pt modelId="{3D56FA74-B32F-48A5-A11F-8016F6E6A4D9}" type="pres">
      <dgm:prSet presAssocID="{494C68B2-DE73-40EE-90CA-4A8ACCFBFBAC}" presName="arrowWedge4" presStyleLbl="fgSibTrans2D1" presStyleIdx="3" presStyleCnt="5"/>
      <dgm:spPr/>
    </dgm:pt>
    <dgm:pt modelId="{3630D2DF-1E4C-4053-ADAB-15E50B5452A6}" type="pres">
      <dgm:prSet presAssocID="{C0978D64-2F13-40DA-94BE-DB33A467E607}" presName="arrowWedge5" presStyleLbl="fgSibTrans2D1" presStyleIdx="4" presStyleCnt="5"/>
      <dgm:spPr/>
    </dgm:pt>
  </dgm:ptLst>
  <dgm:cxnLst>
    <dgm:cxn modelId="{2A4A427C-962D-4F40-B7AE-9505928145D0}" srcId="{1E7C1A17-28C7-46C9-B407-D896DFDBD3EE}" destId="{8BF61EBC-5EA0-479A-9DC9-A7A42161F640}" srcOrd="0" destOrd="0" parTransId="{2FE4FC51-E1A0-4313-8D80-4A7360D33BC7}" sibTransId="{85D663D2-6045-4823-9A7F-2B713AA65F22}"/>
    <dgm:cxn modelId="{0937228A-0B66-412E-BECC-946919075F98}" srcId="{1E7C1A17-28C7-46C9-B407-D896DFDBD3EE}" destId="{1DF1BFD0-70A3-493F-91C4-4AA82AB18225}" srcOrd="2" destOrd="0" parTransId="{59DE37B3-6B66-4884-AD47-0CA26F707FA9}" sibTransId="{6D073942-0347-4280-A55E-A7E9CC6C9B19}"/>
    <dgm:cxn modelId="{B461A202-6E5A-4901-A5E2-AAD6564C7566}" type="presOf" srcId="{352C8803-FBD4-4C92-8D24-9FA54C865E5D}" destId="{CAE12BC5-6C4B-44C6-8256-E50B73FB4DFE}" srcOrd="1" destOrd="0" presId="urn:microsoft.com/office/officeart/2005/8/layout/cycle8"/>
    <dgm:cxn modelId="{7C24884E-A7CB-4648-901A-360BAAE1080C}" srcId="{1E7C1A17-28C7-46C9-B407-D896DFDBD3EE}" destId="{ABE3A41E-097A-4C8D-B7C3-D8A7563D10B8}" srcOrd="1" destOrd="0" parTransId="{6E9F6D26-6BE2-483E-9429-E1E1B695CAE6}" sibTransId="{8FA79EA6-0F1C-4591-BBD8-F95592C0540C}"/>
    <dgm:cxn modelId="{F3FF71B9-F097-44E6-B462-323200720D84}" type="presOf" srcId="{8BF61EBC-5EA0-479A-9DC9-A7A42161F640}" destId="{A2A69236-3344-4835-934F-67A716264300}" srcOrd="0" destOrd="0" presId="urn:microsoft.com/office/officeart/2005/8/layout/cycle8"/>
    <dgm:cxn modelId="{6073BE48-94E2-40D8-BD81-92D161E7A38F}" srcId="{1E7C1A17-28C7-46C9-B407-D896DFDBD3EE}" destId="{C8F55438-9501-442F-BB28-ED3CA75BAD59}" srcOrd="4" destOrd="0" parTransId="{6874E213-1792-4FFF-9853-1D2C547F28BA}" sibTransId="{C0978D64-2F13-40DA-94BE-DB33A467E607}"/>
    <dgm:cxn modelId="{D4D7D16E-39C5-41D0-BA3E-D5E51267F085}" type="presOf" srcId="{1DF1BFD0-70A3-493F-91C4-4AA82AB18225}" destId="{C79F319D-433F-44CC-8778-A5CF2B321C6A}" srcOrd="0" destOrd="0" presId="urn:microsoft.com/office/officeart/2005/8/layout/cycle8"/>
    <dgm:cxn modelId="{401333F6-EFE1-414A-AC81-6C5C49B59325}" type="presOf" srcId="{352C8803-FBD4-4C92-8D24-9FA54C865E5D}" destId="{CF3BE1BD-02CA-4957-BC84-D5AEBD5FB22F}" srcOrd="0" destOrd="0" presId="urn:microsoft.com/office/officeart/2005/8/layout/cycle8"/>
    <dgm:cxn modelId="{997DB337-15CF-42B4-9E7A-43FB1006CEE3}" type="presOf" srcId="{C8F55438-9501-442F-BB28-ED3CA75BAD59}" destId="{9FB0BE55-F8F6-4410-A113-A19F5B3EC5CF}" srcOrd="0" destOrd="0" presId="urn:microsoft.com/office/officeart/2005/8/layout/cycle8"/>
    <dgm:cxn modelId="{EA2C7AFC-2384-4AF3-AE61-1781324C2FA9}" type="presOf" srcId="{1DF1BFD0-70A3-493F-91C4-4AA82AB18225}" destId="{D0B0A5CE-7718-4A2E-9FE3-A4C352297145}" srcOrd="1" destOrd="0" presId="urn:microsoft.com/office/officeart/2005/8/layout/cycle8"/>
    <dgm:cxn modelId="{4D3BAA9B-BE58-43B9-9D7B-8D1111907CF6}" type="presOf" srcId="{ABE3A41E-097A-4C8D-B7C3-D8A7563D10B8}" destId="{993BA0EC-FE41-4819-80A7-FAC97D9DD4E4}" srcOrd="1" destOrd="0" presId="urn:microsoft.com/office/officeart/2005/8/layout/cycle8"/>
    <dgm:cxn modelId="{94BECD6A-D1F9-4F6C-8936-7012F6860CFE}" type="presOf" srcId="{ABE3A41E-097A-4C8D-B7C3-D8A7563D10B8}" destId="{3CC92174-A354-472C-99CF-5AEB05EFBC37}" srcOrd="0" destOrd="0" presId="urn:microsoft.com/office/officeart/2005/8/layout/cycle8"/>
    <dgm:cxn modelId="{8EEB7611-AB4D-46A9-A001-4F4670054970}" type="presOf" srcId="{C8F55438-9501-442F-BB28-ED3CA75BAD59}" destId="{837D8B0C-8485-41C0-BDA9-1EA617010BEE}" srcOrd="1" destOrd="0" presId="urn:microsoft.com/office/officeart/2005/8/layout/cycle8"/>
    <dgm:cxn modelId="{4E9DEB4C-8620-4251-80EA-F249F6437673}" srcId="{1E7C1A17-28C7-46C9-B407-D896DFDBD3EE}" destId="{352C8803-FBD4-4C92-8D24-9FA54C865E5D}" srcOrd="3" destOrd="0" parTransId="{C2860EBC-485A-44F7-88F1-E25BC9FC9375}" sibTransId="{494C68B2-DE73-40EE-90CA-4A8ACCFBFBAC}"/>
    <dgm:cxn modelId="{E80E7659-3926-4BF1-AFCA-06E0FA93B42E}" type="presOf" srcId="{1E7C1A17-28C7-46C9-B407-D896DFDBD3EE}" destId="{3F25314C-8D1D-4F47-AFEE-A2FE54A4EE2D}" srcOrd="0" destOrd="0" presId="urn:microsoft.com/office/officeart/2005/8/layout/cycle8"/>
    <dgm:cxn modelId="{8C22D6B5-D82C-4855-A57C-185E7D6AA5C7}" type="presOf" srcId="{8BF61EBC-5EA0-479A-9DC9-A7A42161F640}" destId="{E17C1B4E-2AB4-4386-AD0A-9649AE7D7B43}" srcOrd="1" destOrd="0" presId="urn:microsoft.com/office/officeart/2005/8/layout/cycle8"/>
    <dgm:cxn modelId="{A482A40B-DE73-4298-A2A9-87E5A9529BCF}" type="presParOf" srcId="{3F25314C-8D1D-4F47-AFEE-A2FE54A4EE2D}" destId="{A2A69236-3344-4835-934F-67A716264300}" srcOrd="0" destOrd="0" presId="urn:microsoft.com/office/officeart/2005/8/layout/cycle8"/>
    <dgm:cxn modelId="{7954DE3F-2F7C-43E6-9620-425C117ABCB5}" type="presParOf" srcId="{3F25314C-8D1D-4F47-AFEE-A2FE54A4EE2D}" destId="{A0AFEC0E-1C23-4B4E-B44D-F24D0660F995}" srcOrd="1" destOrd="0" presId="urn:microsoft.com/office/officeart/2005/8/layout/cycle8"/>
    <dgm:cxn modelId="{C07DCB41-3922-4396-9D67-3633AD842E37}" type="presParOf" srcId="{3F25314C-8D1D-4F47-AFEE-A2FE54A4EE2D}" destId="{3840BA7E-151A-48B3-A686-B449AA184AE9}" srcOrd="2" destOrd="0" presId="urn:microsoft.com/office/officeart/2005/8/layout/cycle8"/>
    <dgm:cxn modelId="{74779C65-01DB-4847-BDA0-F50E820F7425}" type="presParOf" srcId="{3F25314C-8D1D-4F47-AFEE-A2FE54A4EE2D}" destId="{E17C1B4E-2AB4-4386-AD0A-9649AE7D7B43}" srcOrd="3" destOrd="0" presId="urn:microsoft.com/office/officeart/2005/8/layout/cycle8"/>
    <dgm:cxn modelId="{5474BD4F-7675-481C-9235-B9359BD2D4EE}" type="presParOf" srcId="{3F25314C-8D1D-4F47-AFEE-A2FE54A4EE2D}" destId="{3CC92174-A354-472C-99CF-5AEB05EFBC37}" srcOrd="4" destOrd="0" presId="urn:microsoft.com/office/officeart/2005/8/layout/cycle8"/>
    <dgm:cxn modelId="{81DE2B12-0CE0-4623-ABA7-3A7BA28C5F95}" type="presParOf" srcId="{3F25314C-8D1D-4F47-AFEE-A2FE54A4EE2D}" destId="{9411DA1E-4A28-4BF8-8060-D1307B7CC029}" srcOrd="5" destOrd="0" presId="urn:microsoft.com/office/officeart/2005/8/layout/cycle8"/>
    <dgm:cxn modelId="{A90ECC6B-31F5-47BA-829D-D7AC94F960E4}" type="presParOf" srcId="{3F25314C-8D1D-4F47-AFEE-A2FE54A4EE2D}" destId="{CA4062B6-8028-45A9-8606-DFD70F54A8B0}" srcOrd="6" destOrd="0" presId="urn:microsoft.com/office/officeart/2005/8/layout/cycle8"/>
    <dgm:cxn modelId="{5FD5BD4F-A3D5-44FA-9106-7F1B8A0619A8}" type="presParOf" srcId="{3F25314C-8D1D-4F47-AFEE-A2FE54A4EE2D}" destId="{993BA0EC-FE41-4819-80A7-FAC97D9DD4E4}" srcOrd="7" destOrd="0" presId="urn:microsoft.com/office/officeart/2005/8/layout/cycle8"/>
    <dgm:cxn modelId="{0A3EA9C3-4706-4E37-8C95-DCF8C53785B6}" type="presParOf" srcId="{3F25314C-8D1D-4F47-AFEE-A2FE54A4EE2D}" destId="{C79F319D-433F-44CC-8778-A5CF2B321C6A}" srcOrd="8" destOrd="0" presId="urn:microsoft.com/office/officeart/2005/8/layout/cycle8"/>
    <dgm:cxn modelId="{C81314BD-0F87-4884-AADC-2AAD729671EB}" type="presParOf" srcId="{3F25314C-8D1D-4F47-AFEE-A2FE54A4EE2D}" destId="{AFCA3CDA-CBE1-4BEC-BA84-4E47B3F6D70E}" srcOrd="9" destOrd="0" presId="urn:microsoft.com/office/officeart/2005/8/layout/cycle8"/>
    <dgm:cxn modelId="{02F5AAFB-A297-46F0-A911-198FC242A1C2}" type="presParOf" srcId="{3F25314C-8D1D-4F47-AFEE-A2FE54A4EE2D}" destId="{A29C620C-154C-46DD-BDF0-0CE567FD483F}" srcOrd="10" destOrd="0" presId="urn:microsoft.com/office/officeart/2005/8/layout/cycle8"/>
    <dgm:cxn modelId="{AE79B700-610C-4BFE-A67C-6C14304B3481}" type="presParOf" srcId="{3F25314C-8D1D-4F47-AFEE-A2FE54A4EE2D}" destId="{D0B0A5CE-7718-4A2E-9FE3-A4C352297145}" srcOrd="11" destOrd="0" presId="urn:microsoft.com/office/officeart/2005/8/layout/cycle8"/>
    <dgm:cxn modelId="{9D8560A1-6EAA-43FF-BE76-1E888C106290}" type="presParOf" srcId="{3F25314C-8D1D-4F47-AFEE-A2FE54A4EE2D}" destId="{CF3BE1BD-02CA-4957-BC84-D5AEBD5FB22F}" srcOrd="12" destOrd="0" presId="urn:microsoft.com/office/officeart/2005/8/layout/cycle8"/>
    <dgm:cxn modelId="{055A5530-85D4-4B49-9C57-3EB3593EF7C3}" type="presParOf" srcId="{3F25314C-8D1D-4F47-AFEE-A2FE54A4EE2D}" destId="{EC5DD7AD-ABFF-42EC-A0BC-5C86DF84490D}" srcOrd="13" destOrd="0" presId="urn:microsoft.com/office/officeart/2005/8/layout/cycle8"/>
    <dgm:cxn modelId="{7FFF6AFB-7EC9-4FAA-9858-FC8C029504D0}" type="presParOf" srcId="{3F25314C-8D1D-4F47-AFEE-A2FE54A4EE2D}" destId="{77860C45-5C09-4F99-8510-A34D16D4A6E8}" srcOrd="14" destOrd="0" presId="urn:microsoft.com/office/officeart/2005/8/layout/cycle8"/>
    <dgm:cxn modelId="{6219B9BF-DED7-4AC9-83F7-85CC75ECD98E}" type="presParOf" srcId="{3F25314C-8D1D-4F47-AFEE-A2FE54A4EE2D}" destId="{CAE12BC5-6C4B-44C6-8256-E50B73FB4DFE}" srcOrd="15" destOrd="0" presId="urn:microsoft.com/office/officeart/2005/8/layout/cycle8"/>
    <dgm:cxn modelId="{CFA18F7E-89F6-47C3-979F-921F10CA2BEB}" type="presParOf" srcId="{3F25314C-8D1D-4F47-AFEE-A2FE54A4EE2D}" destId="{9FB0BE55-F8F6-4410-A113-A19F5B3EC5CF}" srcOrd="16" destOrd="0" presId="urn:microsoft.com/office/officeart/2005/8/layout/cycle8"/>
    <dgm:cxn modelId="{3F5B3042-CFD9-41B1-B272-CCC2D32C5E2B}" type="presParOf" srcId="{3F25314C-8D1D-4F47-AFEE-A2FE54A4EE2D}" destId="{6FFB8B54-8E9A-40C3-8F8F-DCEE29F273B2}" srcOrd="17" destOrd="0" presId="urn:microsoft.com/office/officeart/2005/8/layout/cycle8"/>
    <dgm:cxn modelId="{20B6D9AD-845A-4600-8FB4-5487B06B1436}" type="presParOf" srcId="{3F25314C-8D1D-4F47-AFEE-A2FE54A4EE2D}" destId="{F260682E-0B7D-4931-9E91-05325F2C6DEA}" srcOrd="18" destOrd="0" presId="urn:microsoft.com/office/officeart/2005/8/layout/cycle8"/>
    <dgm:cxn modelId="{7C809C37-870A-4BC1-A559-662AEC8660F7}" type="presParOf" srcId="{3F25314C-8D1D-4F47-AFEE-A2FE54A4EE2D}" destId="{837D8B0C-8485-41C0-BDA9-1EA617010BEE}" srcOrd="19" destOrd="0" presId="urn:microsoft.com/office/officeart/2005/8/layout/cycle8"/>
    <dgm:cxn modelId="{7394CBFA-7FBF-430D-986D-82A71D5705E7}" type="presParOf" srcId="{3F25314C-8D1D-4F47-AFEE-A2FE54A4EE2D}" destId="{97E47C4F-47BE-412C-9350-2DECCE14F010}" srcOrd="20" destOrd="0" presId="urn:microsoft.com/office/officeart/2005/8/layout/cycle8"/>
    <dgm:cxn modelId="{64E603F5-4B32-4A00-B292-319C6E52A750}" type="presParOf" srcId="{3F25314C-8D1D-4F47-AFEE-A2FE54A4EE2D}" destId="{8CB30D33-CCFF-4378-9711-96CC288DF1D2}" srcOrd="21" destOrd="0" presId="urn:microsoft.com/office/officeart/2005/8/layout/cycle8"/>
    <dgm:cxn modelId="{6FD2AF71-6A7A-4F64-8D0A-F46F5AF30EA7}" type="presParOf" srcId="{3F25314C-8D1D-4F47-AFEE-A2FE54A4EE2D}" destId="{E772AFCF-2B27-4511-9711-954F06A5894F}" srcOrd="22" destOrd="0" presId="urn:microsoft.com/office/officeart/2005/8/layout/cycle8"/>
    <dgm:cxn modelId="{8DAC180F-C30B-4BB8-B3E6-419999626660}" type="presParOf" srcId="{3F25314C-8D1D-4F47-AFEE-A2FE54A4EE2D}" destId="{3D56FA74-B32F-48A5-A11F-8016F6E6A4D9}" srcOrd="23" destOrd="0" presId="urn:microsoft.com/office/officeart/2005/8/layout/cycle8"/>
    <dgm:cxn modelId="{1D38BD55-7EF9-4D6F-81F0-EF9546D5C2F5}" type="presParOf" srcId="{3F25314C-8D1D-4F47-AFEE-A2FE54A4EE2D}" destId="{3630D2DF-1E4C-4053-ADAB-15E50B5452A6}"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7C1A17-28C7-46C9-B407-D896DFDBD3EE}" type="doc">
      <dgm:prSet loTypeId="urn:microsoft.com/office/officeart/2005/8/layout/cycle8" loCatId="cycle" qsTypeId="urn:microsoft.com/office/officeart/2005/8/quickstyle/simple4" qsCatId="simple" csTypeId="urn:microsoft.com/office/officeart/2005/8/colors/colorful1#1" csCatId="colorful" phldr="1"/>
      <dgm:spPr/>
    </dgm:pt>
    <dgm:pt modelId="{8BF61EBC-5EA0-479A-9DC9-A7A42161F640}">
      <dgm:prSet phldrT="[Text]"/>
      <dgm:spPr/>
      <dgm:t>
        <a:bodyPr/>
        <a:lstStyle/>
        <a:p>
          <a:r>
            <a:rPr lang="en-US" dirty="0" smtClean="0"/>
            <a:t>Require-</a:t>
          </a:r>
          <a:r>
            <a:rPr lang="en-US" dirty="0" err="1" smtClean="0"/>
            <a:t>ments</a:t>
          </a:r>
          <a:endParaRPr lang="en-US" dirty="0"/>
        </a:p>
      </dgm:t>
    </dgm:pt>
    <dgm:pt modelId="{2FE4FC51-E1A0-4313-8D80-4A7360D33BC7}" type="parTrans" cxnId="{2A4A427C-962D-4F40-B7AE-9505928145D0}">
      <dgm:prSet/>
      <dgm:spPr/>
      <dgm:t>
        <a:bodyPr/>
        <a:lstStyle/>
        <a:p>
          <a:endParaRPr lang="en-US"/>
        </a:p>
      </dgm:t>
    </dgm:pt>
    <dgm:pt modelId="{85D663D2-6045-4823-9A7F-2B713AA65F22}" type="sibTrans" cxnId="{2A4A427C-962D-4F40-B7AE-9505928145D0}">
      <dgm:prSet/>
      <dgm:spPr/>
      <dgm:t>
        <a:bodyPr/>
        <a:lstStyle/>
        <a:p>
          <a:endParaRPr lang="en-US"/>
        </a:p>
      </dgm:t>
    </dgm:pt>
    <dgm:pt modelId="{ABE3A41E-097A-4C8D-B7C3-D8A7563D10B8}">
      <dgm:prSet phldrT="[Text]"/>
      <dgm:spPr/>
      <dgm:t>
        <a:bodyPr/>
        <a:lstStyle/>
        <a:p>
          <a:r>
            <a:rPr lang="en-US" dirty="0" smtClean="0"/>
            <a:t>Analysis and Design</a:t>
          </a:r>
          <a:endParaRPr lang="en-US" dirty="0"/>
        </a:p>
      </dgm:t>
    </dgm:pt>
    <dgm:pt modelId="{6E9F6D26-6BE2-483E-9429-E1E1B695CAE6}" type="parTrans" cxnId="{7C24884E-A7CB-4648-901A-360BAAE1080C}">
      <dgm:prSet/>
      <dgm:spPr/>
      <dgm:t>
        <a:bodyPr/>
        <a:lstStyle/>
        <a:p>
          <a:endParaRPr lang="en-US"/>
        </a:p>
      </dgm:t>
    </dgm:pt>
    <dgm:pt modelId="{8FA79EA6-0F1C-4591-BBD8-F95592C0540C}" type="sibTrans" cxnId="{7C24884E-A7CB-4648-901A-360BAAE1080C}">
      <dgm:prSet/>
      <dgm:spPr/>
      <dgm:t>
        <a:bodyPr/>
        <a:lstStyle/>
        <a:p>
          <a:endParaRPr lang="en-US"/>
        </a:p>
      </dgm:t>
    </dgm:pt>
    <dgm:pt modelId="{1DF1BFD0-70A3-493F-91C4-4AA82AB18225}">
      <dgm:prSet phldrT="[Text]"/>
      <dgm:spPr/>
      <dgm:t>
        <a:bodyPr/>
        <a:lstStyle/>
        <a:p>
          <a:r>
            <a:rPr lang="en-US" dirty="0" smtClean="0"/>
            <a:t>Coding</a:t>
          </a:r>
          <a:endParaRPr lang="en-US" dirty="0"/>
        </a:p>
      </dgm:t>
    </dgm:pt>
    <dgm:pt modelId="{59DE37B3-6B66-4884-AD47-0CA26F707FA9}" type="parTrans" cxnId="{0937228A-0B66-412E-BECC-946919075F98}">
      <dgm:prSet/>
      <dgm:spPr/>
      <dgm:t>
        <a:bodyPr/>
        <a:lstStyle/>
        <a:p>
          <a:endParaRPr lang="en-US"/>
        </a:p>
      </dgm:t>
    </dgm:pt>
    <dgm:pt modelId="{6D073942-0347-4280-A55E-A7E9CC6C9B19}" type="sibTrans" cxnId="{0937228A-0B66-412E-BECC-946919075F98}">
      <dgm:prSet/>
      <dgm:spPr/>
      <dgm:t>
        <a:bodyPr/>
        <a:lstStyle/>
        <a:p>
          <a:endParaRPr lang="en-US"/>
        </a:p>
      </dgm:t>
    </dgm:pt>
    <dgm:pt modelId="{352C8803-FBD4-4C92-8D24-9FA54C865E5D}">
      <dgm:prSet phldrT="[Text]"/>
      <dgm:spPr/>
      <dgm:t>
        <a:bodyPr/>
        <a:lstStyle/>
        <a:p>
          <a:r>
            <a:rPr lang="en-US" dirty="0" smtClean="0"/>
            <a:t>Testing</a:t>
          </a:r>
          <a:endParaRPr lang="en-US" dirty="0"/>
        </a:p>
      </dgm:t>
    </dgm:pt>
    <dgm:pt modelId="{C2860EBC-485A-44F7-88F1-E25BC9FC9375}" type="parTrans" cxnId="{4E9DEB4C-8620-4251-80EA-F249F6437673}">
      <dgm:prSet/>
      <dgm:spPr/>
      <dgm:t>
        <a:bodyPr/>
        <a:lstStyle/>
        <a:p>
          <a:endParaRPr lang="en-US"/>
        </a:p>
      </dgm:t>
    </dgm:pt>
    <dgm:pt modelId="{494C68B2-DE73-40EE-90CA-4A8ACCFBFBAC}" type="sibTrans" cxnId="{4E9DEB4C-8620-4251-80EA-F249F6437673}">
      <dgm:prSet/>
      <dgm:spPr/>
      <dgm:t>
        <a:bodyPr/>
        <a:lstStyle/>
        <a:p>
          <a:endParaRPr lang="en-US"/>
        </a:p>
      </dgm:t>
    </dgm:pt>
    <dgm:pt modelId="{C8F55438-9501-442F-BB28-ED3CA75BAD59}">
      <dgm:prSet phldrT="[Text]"/>
      <dgm:spPr/>
      <dgm:t>
        <a:bodyPr/>
        <a:lstStyle/>
        <a:p>
          <a:r>
            <a:rPr lang="en-US" dirty="0" err="1" smtClean="0"/>
            <a:t>Maint-enance</a:t>
          </a:r>
          <a:endParaRPr lang="en-US" dirty="0"/>
        </a:p>
      </dgm:t>
    </dgm:pt>
    <dgm:pt modelId="{6874E213-1792-4FFF-9853-1D2C547F28BA}" type="parTrans" cxnId="{6073BE48-94E2-40D8-BD81-92D161E7A38F}">
      <dgm:prSet/>
      <dgm:spPr/>
      <dgm:t>
        <a:bodyPr/>
        <a:lstStyle/>
        <a:p>
          <a:endParaRPr lang="en-US"/>
        </a:p>
      </dgm:t>
    </dgm:pt>
    <dgm:pt modelId="{C0978D64-2F13-40DA-94BE-DB33A467E607}" type="sibTrans" cxnId="{6073BE48-94E2-40D8-BD81-92D161E7A38F}">
      <dgm:prSet/>
      <dgm:spPr/>
      <dgm:t>
        <a:bodyPr/>
        <a:lstStyle/>
        <a:p>
          <a:endParaRPr lang="en-US"/>
        </a:p>
      </dgm:t>
    </dgm:pt>
    <dgm:pt modelId="{3F25314C-8D1D-4F47-AFEE-A2FE54A4EE2D}" type="pres">
      <dgm:prSet presAssocID="{1E7C1A17-28C7-46C9-B407-D896DFDBD3EE}" presName="compositeShape" presStyleCnt="0">
        <dgm:presLayoutVars>
          <dgm:chMax val="7"/>
          <dgm:dir/>
          <dgm:resizeHandles val="exact"/>
        </dgm:presLayoutVars>
      </dgm:prSet>
      <dgm:spPr/>
    </dgm:pt>
    <dgm:pt modelId="{A2A69236-3344-4835-934F-67A716264300}" type="pres">
      <dgm:prSet presAssocID="{1E7C1A17-28C7-46C9-B407-D896DFDBD3EE}" presName="wedge1" presStyleLbl="node1" presStyleIdx="0" presStyleCnt="5"/>
      <dgm:spPr/>
      <dgm:t>
        <a:bodyPr/>
        <a:lstStyle/>
        <a:p>
          <a:endParaRPr lang="en-US"/>
        </a:p>
      </dgm:t>
    </dgm:pt>
    <dgm:pt modelId="{A0AFEC0E-1C23-4B4E-B44D-F24D0660F995}" type="pres">
      <dgm:prSet presAssocID="{1E7C1A17-28C7-46C9-B407-D896DFDBD3EE}" presName="dummy1a" presStyleCnt="0"/>
      <dgm:spPr/>
    </dgm:pt>
    <dgm:pt modelId="{3840BA7E-151A-48B3-A686-B449AA184AE9}" type="pres">
      <dgm:prSet presAssocID="{1E7C1A17-28C7-46C9-B407-D896DFDBD3EE}" presName="dummy1b" presStyleCnt="0"/>
      <dgm:spPr/>
    </dgm:pt>
    <dgm:pt modelId="{E17C1B4E-2AB4-4386-AD0A-9649AE7D7B43}" type="pres">
      <dgm:prSet presAssocID="{1E7C1A17-28C7-46C9-B407-D896DFDBD3EE}" presName="wedge1Tx" presStyleLbl="node1" presStyleIdx="0" presStyleCnt="5">
        <dgm:presLayoutVars>
          <dgm:chMax val="0"/>
          <dgm:chPref val="0"/>
          <dgm:bulletEnabled val="1"/>
        </dgm:presLayoutVars>
      </dgm:prSet>
      <dgm:spPr/>
      <dgm:t>
        <a:bodyPr/>
        <a:lstStyle/>
        <a:p>
          <a:endParaRPr lang="en-US"/>
        </a:p>
      </dgm:t>
    </dgm:pt>
    <dgm:pt modelId="{3CC92174-A354-472C-99CF-5AEB05EFBC37}" type="pres">
      <dgm:prSet presAssocID="{1E7C1A17-28C7-46C9-B407-D896DFDBD3EE}" presName="wedge2" presStyleLbl="node1" presStyleIdx="1" presStyleCnt="5" custLinFactNeighborX="13512" custLinFactNeighborY="4845"/>
      <dgm:spPr/>
      <dgm:t>
        <a:bodyPr/>
        <a:lstStyle/>
        <a:p>
          <a:endParaRPr lang="en-US"/>
        </a:p>
      </dgm:t>
    </dgm:pt>
    <dgm:pt modelId="{9411DA1E-4A28-4BF8-8060-D1307B7CC029}" type="pres">
      <dgm:prSet presAssocID="{1E7C1A17-28C7-46C9-B407-D896DFDBD3EE}" presName="dummy2a" presStyleCnt="0"/>
      <dgm:spPr/>
    </dgm:pt>
    <dgm:pt modelId="{CA4062B6-8028-45A9-8606-DFD70F54A8B0}" type="pres">
      <dgm:prSet presAssocID="{1E7C1A17-28C7-46C9-B407-D896DFDBD3EE}" presName="dummy2b" presStyleCnt="0"/>
      <dgm:spPr/>
    </dgm:pt>
    <dgm:pt modelId="{993BA0EC-FE41-4819-80A7-FAC97D9DD4E4}" type="pres">
      <dgm:prSet presAssocID="{1E7C1A17-28C7-46C9-B407-D896DFDBD3EE}" presName="wedge2Tx" presStyleLbl="node1" presStyleIdx="1" presStyleCnt="5">
        <dgm:presLayoutVars>
          <dgm:chMax val="0"/>
          <dgm:chPref val="0"/>
          <dgm:bulletEnabled val="1"/>
        </dgm:presLayoutVars>
      </dgm:prSet>
      <dgm:spPr/>
      <dgm:t>
        <a:bodyPr/>
        <a:lstStyle/>
        <a:p>
          <a:endParaRPr lang="en-US"/>
        </a:p>
      </dgm:t>
    </dgm:pt>
    <dgm:pt modelId="{C79F319D-433F-44CC-8778-A5CF2B321C6A}" type="pres">
      <dgm:prSet presAssocID="{1E7C1A17-28C7-46C9-B407-D896DFDBD3EE}" presName="wedge3" presStyleLbl="node1" presStyleIdx="2" presStyleCnt="5"/>
      <dgm:spPr/>
      <dgm:t>
        <a:bodyPr/>
        <a:lstStyle/>
        <a:p>
          <a:endParaRPr lang="en-US"/>
        </a:p>
      </dgm:t>
    </dgm:pt>
    <dgm:pt modelId="{AFCA3CDA-CBE1-4BEC-BA84-4E47B3F6D70E}" type="pres">
      <dgm:prSet presAssocID="{1E7C1A17-28C7-46C9-B407-D896DFDBD3EE}" presName="dummy3a" presStyleCnt="0"/>
      <dgm:spPr/>
    </dgm:pt>
    <dgm:pt modelId="{A29C620C-154C-46DD-BDF0-0CE567FD483F}" type="pres">
      <dgm:prSet presAssocID="{1E7C1A17-28C7-46C9-B407-D896DFDBD3EE}" presName="dummy3b" presStyleCnt="0"/>
      <dgm:spPr/>
    </dgm:pt>
    <dgm:pt modelId="{D0B0A5CE-7718-4A2E-9FE3-A4C352297145}" type="pres">
      <dgm:prSet presAssocID="{1E7C1A17-28C7-46C9-B407-D896DFDBD3EE}" presName="wedge3Tx" presStyleLbl="node1" presStyleIdx="2" presStyleCnt="5">
        <dgm:presLayoutVars>
          <dgm:chMax val="0"/>
          <dgm:chPref val="0"/>
          <dgm:bulletEnabled val="1"/>
        </dgm:presLayoutVars>
      </dgm:prSet>
      <dgm:spPr/>
      <dgm:t>
        <a:bodyPr/>
        <a:lstStyle/>
        <a:p>
          <a:endParaRPr lang="en-US"/>
        </a:p>
      </dgm:t>
    </dgm:pt>
    <dgm:pt modelId="{CF3BE1BD-02CA-4957-BC84-D5AEBD5FB22F}" type="pres">
      <dgm:prSet presAssocID="{1E7C1A17-28C7-46C9-B407-D896DFDBD3EE}" presName="wedge4" presStyleLbl="node1" presStyleIdx="3" presStyleCnt="5"/>
      <dgm:spPr/>
      <dgm:t>
        <a:bodyPr/>
        <a:lstStyle/>
        <a:p>
          <a:endParaRPr lang="en-US"/>
        </a:p>
      </dgm:t>
    </dgm:pt>
    <dgm:pt modelId="{EC5DD7AD-ABFF-42EC-A0BC-5C86DF84490D}" type="pres">
      <dgm:prSet presAssocID="{1E7C1A17-28C7-46C9-B407-D896DFDBD3EE}" presName="dummy4a" presStyleCnt="0"/>
      <dgm:spPr/>
    </dgm:pt>
    <dgm:pt modelId="{77860C45-5C09-4F99-8510-A34D16D4A6E8}" type="pres">
      <dgm:prSet presAssocID="{1E7C1A17-28C7-46C9-B407-D896DFDBD3EE}" presName="dummy4b" presStyleCnt="0"/>
      <dgm:spPr/>
    </dgm:pt>
    <dgm:pt modelId="{CAE12BC5-6C4B-44C6-8256-E50B73FB4DFE}" type="pres">
      <dgm:prSet presAssocID="{1E7C1A17-28C7-46C9-B407-D896DFDBD3EE}" presName="wedge4Tx" presStyleLbl="node1" presStyleIdx="3" presStyleCnt="5">
        <dgm:presLayoutVars>
          <dgm:chMax val="0"/>
          <dgm:chPref val="0"/>
          <dgm:bulletEnabled val="1"/>
        </dgm:presLayoutVars>
      </dgm:prSet>
      <dgm:spPr/>
      <dgm:t>
        <a:bodyPr/>
        <a:lstStyle/>
        <a:p>
          <a:endParaRPr lang="en-US"/>
        </a:p>
      </dgm:t>
    </dgm:pt>
    <dgm:pt modelId="{9FB0BE55-F8F6-4410-A113-A19F5B3EC5CF}" type="pres">
      <dgm:prSet presAssocID="{1E7C1A17-28C7-46C9-B407-D896DFDBD3EE}" presName="wedge5" presStyleLbl="node1" presStyleIdx="4" presStyleCnt="5"/>
      <dgm:spPr/>
      <dgm:t>
        <a:bodyPr/>
        <a:lstStyle/>
        <a:p>
          <a:endParaRPr lang="en-US"/>
        </a:p>
      </dgm:t>
    </dgm:pt>
    <dgm:pt modelId="{6FFB8B54-8E9A-40C3-8F8F-DCEE29F273B2}" type="pres">
      <dgm:prSet presAssocID="{1E7C1A17-28C7-46C9-B407-D896DFDBD3EE}" presName="dummy5a" presStyleCnt="0"/>
      <dgm:spPr/>
    </dgm:pt>
    <dgm:pt modelId="{F260682E-0B7D-4931-9E91-05325F2C6DEA}" type="pres">
      <dgm:prSet presAssocID="{1E7C1A17-28C7-46C9-B407-D896DFDBD3EE}" presName="dummy5b" presStyleCnt="0"/>
      <dgm:spPr/>
    </dgm:pt>
    <dgm:pt modelId="{837D8B0C-8485-41C0-BDA9-1EA617010BEE}" type="pres">
      <dgm:prSet presAssocID="{1E7C1A17-28C7-46C9-B407-D896DFDBD3EE}" presName="wedge5Tx" presStyleLbl="node1" presStyleIdx="4" presStyleCnt="5">
        <dgm:presLayoutVars>
          <dgm:chMax val="0"/>
          <dgm:chPref val="0"/>
          <dgm:bulletEnabled val="1"/>
        </dgm:presLayoutVars>
      </dgm:prSet>
      <dgm:spPr/>
      <dgm:t>
        <a:bodyPr/>
        <a:lstStyle/>
        <a:p>
          <a:endParaRPr lang="en-US"/>
        </a:p>
      </dgm:t>
    </dgm:pt>
    <dgm:pt modelId="{97E47C4F-47BE-412C-9350-2DECCE14F010}" type="pres">
      <dgm:prSet presAssocID="{85D663D2-6045-4823-9A7F-2B713AA65F22}" presName="arrowWedge1" presStyleLbl="fgSibTrans2D1" presStyleIdx="0" presStyleCnt="5"/>
      <dgm:spPr/>
    </dgm:pt>
    <dgm:pt modelId="{8CB30D33-CCFF-4378-9711-96CC288DF1D2}" type="pres">
      <dgm:prSet presAssocID="{8FA79EA6-0F1C-4591-BBD8-F95592C0540C}" presName="arrowWedge2" presStyleLbl="fgSibTrans2D1" presStyleIdx="1" presStyleCnt="5"/>
      <dgm:spPr/>
    </dgm:pt>
    <dgm:pt modelId="{E772AFCF-2B27-4511-9711-954F06A5894F}" type="pres">
      <dgm:prSet presAssocID="{6D073942-0347-4280-A55E-A7E9CC6C9B19}" presName="arrowWedge3" presStyleLbl="fgSibTrans2D1" presStyleIdx="2" presStyleCnt="5"/>
      <dgm:spPr/>
    </dgm:pt>
    <dgm:pt modelId="{3D56FA74-B32F-48A5-A11F-8016F6E6A4D9}" type="pres">
      <dgm:prSet presAssocID="{494C68B2-DE73-40EE-90CA-4A8ACCFBFBAC}" presName="arrowWedge4" presStyleLbl="fgSibTrans2D1" presStyleIdx="3" presStyleCnt="5"/>
      <dgm:spPr/>
    </dgm:pt>
    <dgm:pt modelId="{3630D2DF-1E4C-4053-ADAB-15E50B5452A6}" type="pres">
      <dgm:prSet presAssocID="{C0978D64-2F13-40DA-94BE-DB33A467E607}" presName="arrowWedge5" presStyleLbl="fgSibTrans2D1" presStyleIdx="4" presStyleCnt="5"/>
      <dgm:spPr/>
    </dgm:pt>
  </dgm:ptLst>
  <dgm:cxnLst>
    <dgm:cxn modelId="{1CA9D1E6-B392-4B22-AA39-702F9CB76EAC}" type="presOf" srcId="{8BF61EBC-5EA0-479A-9DC9-A7A42161F640}" destId="{E17C1B4E-2AB4-4386-AD0A-9649AE7D7B43}" srcOrd="1" destOrd="0" presId="urn:microsoft.com/office/officeart/2005/8/layout/cycle8"/>
    <dgm:cxn modelId="{0937228A-0B66-412E-BECC-946919075F98}" srcId="{1E7C1A17-28C7-46C9-B407-D896DFDBD3EE}" destId="{1DF1BFD0-70A3-493F-91C4-4AA82AB18225}" srcOrd="2" destOrd="0" parTransId="{59DE37B3-6B66-4884-AD47-0CA26F707FA9}" sibTransId="{6D073942-0347-4280-A55E-A7E9CC6C9B19}"/>
    <dgm:cxn modelId="{43DB628D-B548-4462-BC92-D1A713692AEC}" type="presOf" srcId="{8BF61EBC-5EA0-479A-9DC9-A7A42161F640}" destId="{A2A69236-3344-4835-934F-67A716264300}" srcOrd="0" destOrd="0" presId="urn:microsoft.com/office/officeart/2005/8/layout/cycle8"/>
    <dgm:cxn modelId="{49834EB2-F5BC-4AC6-89E3-31E40824648A}" type="presOf" srcId="{C8F55438-9501-442F-BB28-ED3CA75BAD59}" destId="{9FB0BE55-F8F6-4410-A113-A19F5B3EC5CF}" srcOrd="0" destOrd="0" presId="urn:microsoft.com/office/officeart/2005/8/layout/cycle8"/>
    <dgm:cxn modelId="{F8ECDF8F-F966-4A35-9029-F82C758E3051}" type="presOf" srcId="{352C8803-FBD4-4C92-8D24-9FA54C865E5D}" destId="{CAE12BC5-6C4B-44C6-8256-E50B73FB4DFE}" srcOrd="1" destOrd="0" presId="urn:microsoft.com/office/officeart/2005/8/layout/cycle8"/>
    <dgm:cxn modelId="{6073BE48-94E2-40D8-BD81-92D161E7A38F}" srcId="{1E7C1A17-28C7-46C9-B407-D896DFDBD3EE}" destId="{C8F55438-9501-442F-BB28-ED3CA75BAD59}" srcOrd="4" destOrd="0" parTransId="{6874E213-1792-4FFF-9853-1D2C547F28BA}" sibTransId="{C0978D64-2F13-40DA-94BE-DB33A467E607}"/>
    <dgm:cxn modelId="{F70F366F-3CF9-4959-88B1-21279310CDB9}" type="presOf" srcId="{352C8803-FBD4-4C92-8D24-9FA54C865E5D}" destId="{CF3BE1BD-02CA-4957-BC84-D5AEBD5FB22F}" srcOrd="0" destOrd="0" presId="urn:microsoft.com/office/officeart/2005/8/layout/cycle8"/>
    <dgm:cxn modelId="{3E815374-F0FE-444E-8860-A11FF5CF73E7}" type="presOf" srcId="{1DF1BFD0-70A3-493F-91C4-4AA82AB18225}" destId="{D0B0A5CE-7718-4A2E-9FE3-A4C352297145}" srcOrd="1" destOrd="0" presId="urn:microsoft.com/office/officeart/2005/8/layout/cycle8"/>
    <dgm:cxn modelId="{DA75155E-0FE7-4F6A-954C-C0B14C995108}" type="presOf" srcId="{ABE3A41E-097A-4C8D-B7C3-D8A7563D10B8}" destId="{3CC92174-A354-472C-99CF-5AEB05EFBC37}" srcOrd="0" destOrd="0" presId="urn:microsoft.com/office/officeart/2005/8/layout/cycle8"/>
    <dgm:cxn modelId="{2A4A427C-962D-4F40-B7AE-9505928145D0}" srcId="{1E7C1A17-28C7-46C9-B407-D896DFDBD3EE}" destId="{8BF61EBC-5EA0-479A-9DC9-A7A42161F640}" srcOrd="0" destOrd="0" parTransId="{2FE4FC51-E1A0-4313-8D80-4A7360D33BC7}" sibTransId="{85D663D2-6045-4823-9A7F-2B713AA65F22}"/>
    <dgm:cxn modelId="{4E9DEB4C-8620-4251-80EA-F249F6437673}" srcId="{1E7C1A17-28C7-46C9-B407-D896DFDBD3EE}" destId="{352C8803-FBD4-4C92-8D24-9FA54C865E5D}" srcOrd="3" destOrd="0" parTransId="{C2860EBC-485A-44F7-88F1-E25BC9FC9375}" sibTransId="{494C68B2-DE73-40EE-90CA-4A8ACCFBFBAC}"/>
    <dgm:cxn modelId="{80852D28-57C1-40FC-8A55-D4EC9FE53D28}" type="presOf" srcId="{C8F55438-9501-442F-BB28-ED3CA75BAD59}" destId="{837D8B0C-8485-41C0-BDA9-1EA617010BEE}" srcOrd="1" destOrd="0" presId="urn:microsoft.com/office/officeart/2005/8/layout/cycle8"/>
    <dgm:cxn modelId="{7C24884E-A7CB-4648-901A-360BAAE1080C}" srcId="{1E7C1A17-28C7-46C9-B407-D896DFDBD3EE}" destId="{ABE3A41E-097A-4C8D-B7C3-D8A7563D10B8}" srcOrd="1" destOrd="0" parTransId="{6E9F6D26-6BE2-483E-9429-E1E1B695CAE6}" sibTransId="{8FA79EA6-0F1C-4591-BBD8-F95592C0540C}"/>
    <dgm:cxn modelId="{6FE11083-8521-44F1-AB0F-C0773E5239C2}" type="presOf" srcId="{ABE3A41E-097A-4C8D-B7C3-D8A7563D10B8}" destId="{993BA0EC-FE41-4819-80A7-FAC97D9DD4E4}" srcOrd="1" destOrd="0" presId="urn:microsoft.com/office/officeart/2005/8/layout/cycle8"/>
    <dgm:cxn modelId="{856AB4CB-20C5-4702-B448-DE785AB80C20}" type="presOf" srcId="{1E7C1A17-28C7-46C9-B407-D896DFDBD3EE}" destId="{3F25314C-8D1D-4F47-AFEE-A2FE54A4EE2D}" srcOrd="0" destOrd="0" presId="urn:microsoft.com/office/officeart/2005/8/layout/cycle8"/>
    <dgm:cxn modelId="{9AFCF559-6E25-46DD-9D4F-3E8810DFB64E}" type="presOf" srcId="{1DF1BFD0-70A3-493F-91C4-4AA82AB18225}" destId="{C79F319D-433F-44CC-8778-A5CF2B321C6A}" srcOrd="0" destOrd="0" presId="urn:microsoft.com/office/officeart/2005/8/layout/cycle8"/>
    <dgm:cxn modelId="{571F63DA-7C54-464D-9CF4-274693BDB342}" type="presParOf" srcId="{3F25314C-8D1D-4F47-AFEE-A2FE54A4EE2D}" destId="{A2A69236-3344-4835-934F-67A716264300}" srcOrd="0" destOrd="0" presId="urn:microsoft.com/office/officeart/2005/8/layout/cycle8"/>
    <dgm:cxn modelId="{E7787FE1-8CAA-4011-985A-392D4FF794AE}" type="presParOf" srcId="{3F25314C-8D1D-4F47-AFEE-A2FE54A4EE2D}" destId="{A0AFEC0E-1C23-4B4E-B44D-F24D0660F995}" srcOrd="1" destOrd="0" presId="urn:microsoft.com/office/officeart/2005/8/layout/cycle8"/>
    <dgm:cxn modelId="{4604CAB6-8BB0-47D0-9167-D983DD0588E2}" type="presParOf" srcId="{3F25314C-8D1D-4F47-AFEE-A2FE54A4EE2D}" destId="{3840BA7E-151A-48B3-A686-B449AA184AE9}" srcOrd="2" destOrd="0" presId="urn:microsoft.com/office/officeart/2005/8/layout/cycle8"/>
    <dgm:cxn modelId="{077EC618-3187-40F4-B3E4-4243C692AEEF}" type="presParOf" srcId="{3F25314C-8D1D-4F47-AFEE-A2FE54A4EE2D}" destId="{E17C1B4E-2AB4-4386-AD0A-9649AE7D7B43}" srcOrd="3" destOrd="0" presId="urn:microsoft.com/office/officeart/2005/8/layout/cycle8"/>
    <dgm:cxn modelId="{422074F9-82A0-460B-8AF3-FAABBBE4D129}" type="presParOf" srcId="{3F25314C-8D1D-4F47-AFEE-A2FE54A4EE2D}" destId="{3CC92174-A354-472C-99CF-5AEB05EFBC37}" srcOrd="4" destOrd="0" presId="urn:microsoft.com/office/officeart/2005/8/layout/cycle8"/>
    <dgm:cxn modelId="{160DBDB8-5CA0-4634-8189-9017D1E41785}" type="presParOf" srcId="{3F25314C-8D1D-4F47-AFEE-A2FE54A4EE2D}" destId="{9411DA1E-4A28-4BF8-8060-D1307B7CC029}" srcOrd="5" destOrd="0" presId="urn:microsoft.com/office/officeart/2005/8/layout/cycle8"/>
    <dgm:cxn modelId="{A3CE92A0-41C7-4CD5-B123-716D42812F22}" type="presParOf" srcId="{3F25314C-8D1D-4F47-AFEE-A2FE54A4EE2D}" destId="{CA4062B6-8028-45A9-8606-DFD70F54A8B0}" srcOrd="6" destOrd="0" presId="urn:microsoft.com/office/officeart/2005/8/layout/cycle8"/>
    <dgm:cxn modelId="{40378050-BE87-43D8-9FBD-D6F2306220CA}" type="presParOf" srcId="{3F25314C-8D1D-4F47-AFEE-A2FE54A4EE2D}" destId="{993BA0EC-FE41-4819-80A7-FAC97D9DD4E4}" srcOrd="7" destOrd="0" presId="urn:microsoft.com/office/officeart/2005/8/layout/cycle8"/>
    <dgm:cxn modelId="{85ED7E82-E540-4448-B0C9-D72D8B8E5C94}" type="presParOf" srcId="{3F25314C-8D1D-4F47-AFEE-A2FE54A4EE2D}" destId="{C79F319D-433F-44CC-8778-A5CF2B321C6A}" srcOrd="8" destOrd="0" presId="urn:microsoft.com/office/officeart/2005/8/layout/cycle8"/>
    <dgm:cxn modelId="{4A30127D-578C-4AD9-8397-B472574D11F8}" type="presParOf" srcId="{3F25314C-8D1D-4F47-AFEE-A2FE54A4EE2D}" destId="{AFCA3CDA-CBE1-4BEC-BA84-4E47B3F6D70E}" srcOrd="9" destOrd="0" presId="urn:microsoft.com/office/officeart/2005/8/layout/cycle8"/>
    <dgm:cxn modelId="{311B250B-A7CD-46C7-ACF9-C750287D2BF4}" type="presParOf" srcId="{3F25314C-8D1D-4F47-AFEE-A2FE54A4EE2D}" destId="{A29C620C-154C-46DD-BDF0-0CE567FD483F}" srcOrd="10" destOrd="0" presId="urn:microsoft.com/office/officeart/2005/8/layout/cycle8"/>
    <dgm:cxn modelId="{CB2EA59A-76AE-48BD-B16C-0586F12FEBA3}" type="presParOf" srcId="{3F25314C-8D1D-4F47-AFEE-A2FE54A4EE2D}" destId="{D0B0A5CE-7718-4A2E-9FE3-A4C352297145}" srcOrd="11" destOrd="0" presId="urn:microsoft.com/office/officeart/2005/8/layout/cycle8"/>
    <dgm:cxn modelId="{8478820F-1E6A-4F14-B625-15358C4799CA}" type="presParOf" srcId="{3F25314C-8D1D-4F47-AFEE-A2FE54A4EE2D}" destId="{CF3BE1BD-02CA-4957-BC84-D5AEBD5FB22F}" srcOrd="12" destOrd="0" presId="urn:microsoft.com/office/officeart/2005/8/layout/cycle8"/>
    <dgm:cxn modelId="{07E2CF9B-284C-4C6C-A92F-9A9C953031CC}" type="presParOf" srcId="{3F25314C-8D1D-4F47-AFEE-A2FE54A4EE2D}" destId="{EC5DD7AD-ABFF-42EC-A0BC-5C86DF84490D}" srcOrd="13" destOrd="0" presId="urn:microsoft.com/office/officeart/2005/8/layout/cycle8"/>
    <dgm:cxn modelId="{0D67EDAA-45CD-4CAB-8645-E1B63B207ED9}" type="presParOf" srcId="{3F25314C-8D1D-4F47-AFEE-A2FE54A4EE2D}" destId="{77860C45-5C09-4F99-8510-A34D16D4A6E8}" srcOrd="14" destOrd="0" presId="urn:microsoft.com/office/officeart/2005/8/layout/cycle8"/>
    <dgm:cxn modelId="{CED63C52-7212-4AE6-8B5C-4B2EE4F157A2}" type="presParOf" srcId="{3F25314C-8D1D-4F47-AFEE-A2FE54A4EE2D}" destId="{CAE12BC5-6C4B-44C6-8256-E50B73FB4DFE}" srcOrd="15" destOrd="0" presId="urn:microsoft.com/office/officeart/2005/8/layout/cycle8"/>
    <dgm:cxn modelId="{EEA2CFAD-8489-4CC3-948E-4A3AA3F75185}" type="presParOf" srcId="{3F25314C-8D1D-4F47-AFEE-A2FE54A4EE2D}" destId="{9FB0BE55-F8F6-4410-A113-A19F5B3EC5CF}" srcOrd="16" destOrd="0" presId="urn:microsoft.com/office/officeart/2005/8/layout/cycle8"/>
    <dgm:cxn modelId="{D51AA707-31F5-4EFC-AAAE-E26A2466C4EE}" type="presParOf" srcId="{3F25314C-8D1D-4F47-AFEE-A2FE54A4EE2D}" destId="{6FFB8B54-8E9A-40C3-8F8F-DCEE29F273B2}" srcOrd="17" destOrd="0" presId="urn:microsoft.com/office/officeart/2005/8/layout/cycle8"/>
    <dgm:cxn modelId="{EAB7EFA3-962C-4F71-9E56-E044115CAEFA}" type="presParOf" srcId="{3F25314C-8D1D-4F47-AFEE-A2FE54A4EE2D}" destId="{F260682E-0B7D-4931-9E91-05325F2C6DEA}" srcOrd="18" destOrd="0" presId="urn:microsoft.com/office/officeart/2005/8/layout/cycle8"/>
    <dgm:cxn modelId="{60D9D8D1-9157-4D92-8553-9589A08DC61B}" type="presParOf" srcId="{3F25314C-8D1D-4F47-AFEE-A2FE54A4EE2D}" destId="{837D8B0C-8485-41C0-BDA9-1EA617010BEE}" srcOrd="19" destOrd="0" presId="urn:microsoft.com/office/officeart/2005/8/layout/cycle8"/>
    <dgm:cxn modelId="{C0A9E07E-2E58-424C-AA55-688C7A4A387C}" type="presParOf" srcId="{3F25314C-8D1D-4F47-AFEE-A2FE54A4EE2D}" destId="{97E47C4F-47BE-412C-9350-2DECCE14F010}" srcOrd="20" destOrd="0" presId="urn:microsoft.com/office/officeart/2005/8/layout/cycle8"/>
    <dgm:cxn modelId="{5C834CB1-008A-4260-B46A-652255D77181}" type="presParOf" srcId="{3F25314C-8D1D-4F47-AFEE-A2FE54A4EE2D}" destId="{8CB30D33-CCFF-4378-9711-96CC288DF1D2}" srcOrd="21" destOrd="0" presId="urn:microsoft.com/office/officeart/2005/8/layout/cycle8"/>
    <dgm:cxn modelId="{1C54D953-7197-480E-B9F6-7EFB18913EE4}" type="presParOf" srcId="{3F25314C-8D1D-4F47-AFEE-A2FE54A4EE2D}" destId="{E772AFCF-2B27-4511-9711-954F06A5894F}" srcOrd="22" destOrd="0" presId="urn:microsoft.com/office/officeart/2005/8/layout/cycle8"/>
    <dgm:cxn modelId="{7DAE6E7F-9BC8-49F4-8314-173672135A12}" type="presParOf" srcId="{3F25314C-8D1D-4F47-AFEE-A2FE54A4EE2D}" destId="{3D56FA74-B32F-48A5-A11F-8016F6E6A4D9}" srcOrd="23" destOrd="0" presId="urn:microsoft.com/office/officeart/2005/8/layout/cycle8"/>
    <dgm:cxn modelId="{F04DBDFD-CB36-47FD-BDE5-21DA393CEF04}" type="presParOf" srcId="{3F25314C-8D1D-4F47-AFEE-A2FE54A4EE2D}" destId="{3630D2DF-1E4C-4053-ADAB-15E50B5452A6}"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69236-3344-4835-934F-67A716264300}">
      <dsp:nvSpPr>
        <dsp:cNvPr id="0" name=""/>
        <dsp:cNvSpPr/>
      </dsp:nvSpPr>
      <dsp:spPr>
        <a:xfrm>
          <a:off x="642245" y="237706"/>
          <a:ext cx="3225736" cy="3225736"/>
        </a:xfrm>
        <a:prstGeom prst="pie">
          <a:avLst>
            <a:gd name="adj1" fmla="val 16200000"/>
            <a:gd name="adj2" fmla="val 2052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Require-</a:t>
          </a:r>
          <a:r>
            <a:rPr lang="en-US" sz="1700" kern="1200" dirty="0" err="1" smtClean="0"/>
            <a:t>ments</a:t>
          </a:r>
          <a:endParaRPr lang="en-US" sz="1700" kern="1200" dirty="0"/>
        </a:p>
      </dsp:txBody>
      <dsp:txXfrm>
        <a:off x="2325004" y="779937"/>
        <a:ext cx="1036844" cy="691229"/>
      </dsp:txXfrm>
    </dsp:sp>
    <dsp:sp modelId="{3CC92174-A354-472C-99CF-5AEB05EFBC37}">
      <dsp:nvSpPr>
        <dsp:cNvPr id="0" name=""/>
        <dsp:cNvSpPr/>
      </dsp:nvSpPr>
      <dsp:spPr>
        <a:xfrm>
          <a:off x="669894" y="323725"/>
          <a:ext cx="3225736" cy="3225736"/>
        </a:xfrm>
        <a:prstGeom prst="pie">
          <a:avLst>
            <a:gd name="adj1" fmla="val 20520000"/>
            <a:gd name="adj2" fmla="val 324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Analysis and Design</a:t>
          </a:r>
          <a:endParaRPr lang="en-US" sz="1700" kern="1200" dirty="0"/>
        </a:p>
      </dsp:txBody>
      <dsp:txXfrm>
        <a:off x="2747422" y="1797580"/>
        <a:ext cx="960040" cy="768032"/>
      </dsp:txXfrm>
    </dsp:sp>
    <dsp:sp modelId="{C79F319D-433F-44CC-8778-A5CF2B321C6A}">
      <dsp:nvSpPr>
        <dsp:cNvPr id="0" name=""/>
        <dsp:cNvSpPr/>
      </dsp:nvSpPr>
      <dsp:spPr>
        <a:xfrm>
          <a:off x="596931" y="376719"/>
          <a:ext cx="3225736" cy="3225736"/>
        </a:xfrm>
        <a:prstGeom prst="pie">
          <a:avLst>
            <a:gd name="adj1" fmla="val 3240000"/>
            <a:gd name="adj2" fmla="val 756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Coding</a:t>
          </a:r>
          <a:endParaRPr lang="en-US" sz="1700" kern="1200" dirty="0"/>
        </a:p>
      </dsp:txBody>
      <dsp:txXfrm>
        <a:off x="1748980" y="2642416"/>
        <a:ext cx="921639" cy="844835"/>
      </dsp:txXfrm>
    </dsp:sp>
    <dsp:sp modelId="{CF3BE1BD-02CA-4957-BC84-D5AEBD5FB22F}">
      <dsp:nvSpPr>
        <dsp:cNvPr id="0" name=""/>
        <dsp:cNvSpPr/>
      </dsp:nvSpPr>
      <dsp:spPr>
        <a:xfrm>
          <a:off x="523968" y="323725"/>
          <a:ext cx="3225736" cy="3225736"/>
        </a:xfrm>
        <a:prstGeom prst="pie">
          <a:avLst>
            <a:gd name="adj1" fmla="val 7560000"/>
            <a:gd name="adj2" fmla="val 1188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Testing</a:t>
          </a:r>
          <a:endParaRPr lang="en-US" sz="1700" kern="1200" dirty="0"/>
        </a:p>
      </dsp:txBody>
      <dsp:txXfrm>
        <a:off x="712136" y="1797580"/>
        <a:ext cx="960040" cy="768032"/>
      </dsp:txXfrm>
    </dsp:sp>
    <dsp:sp modelId="{9FB0BE55-F8F6-4410-A113-A19F5B3EC5CF}">
      <dsp:nvSpPr>
        <dsp:cNvPr id="0" name=""/>
        <dsp:cNvSpPr/>
      </dsp:nvSpPr>
      <dsp:spPr>
        <a:xfrm>
          <a:off x="551617" y="237706"/>
          <a:ext cx="3225736" cy="3225736"/>
        </a:xfrm>
        <a:prstGeom prst="pie">
          <a:avLst>
            <a:gd name="adj1" fmla="val 11880000"/>
            <a:gd name="adj2" fmla="val 162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err="1" smtClean="0"/>
            <a:t>Maint-enance</a:t>
          </a:r>
          <a:endParaRPr lang="en-US" sz="1700" kern="1200" dirty="0"/>
        </a:p>
      </dsp:txBody>
      <dsp:txXfrm>
        <a:off x="1057751" y="779937"/>
        <a:ext cx="1036844" cy="691229"/>
      </dsp:txXfrm>
    </dsp:sp>
    <dsp:sp modelId="{97E47C4F-47BE-412C-9350-2DECCE14F010}">
      <dsp:nvSpPr>
        <dsp:cNvPr id="0" name=""/>
        <dsp:cNvSpPr/>
      </dsp:nvSpPr>
      <dsp:spPr>
        <a:xfrm>
          <a:off x="442405" y="38017"/>
          <a:ext cx="3625113" cy="3625113"/>
        </a:xfrm>
        <a:prstGeom prst="circularArrow">
          <a:avLst>
            <a:gd name="adj1" fmla="val 5085"/>
            <a:gd name="adj2" fmla="val 327528"/>
            <a:gd name="adj3" fmla="val 20192361"/>
            <a:gd name="adj4" fmla="val 16200324"/>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CB30D33-CCFF-4378-9711-96CC288DF1D2}">
      <dsp:nvSpPr>
        <dsp:cNvPr id="0" name=""/>
        <dsp:cNvSpPr/>
      </dsp:nvSpPr>
      <dsp:spPr>
        <a:xfrm>
          <a:off x="470429" y="124008"/>
          <a:ext cx="3625113" cy="3625113"/>
        </a:xfrm>
        <a:prstGeom prst="circularArrow">
          <a:avLst>
            <a:gd name="adj1" fmla="val 5085"/>
            <a:gd name="adj2" fmla="val 327528"/>
            <a:gd name="adj3" fmla="val 2912753"/>
            <a:gd name="adj4" fmla="val 20519953"/>
            <a:gd name="adj5" fmla="val 5932"/>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72AFCF-2B27-4511-9711-954F06A5894F}">
      <dsp:nvSpPr>
        <dsp:cNvPr id="0" name=""/>
        <dsp:cNvSpPr/>
      </dsp:nvSpPr>
      <dsp:spPr>
        <a:xfrm>
          <a:off x="397243" y="177165"/>
          <a:ext cx="3625113" cy="3625113"/>
        </a:xfrm>
        <a:prstGeom prst="circularArrow">
          <a:avLst>
            <a:gd name="adj1" fmla="val 5085"/>
            <a:gd name="adj2" fmla="val 327528"/>
            <a:gd name="adj3" fmla="val 7232777"/>
            <a:gd name="adj4" fmla="val 3239695"/>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D56FA74-B32F-48A5-A11F-8016F6E6A4D9}">
      <dsp:nvSpPr>
        <dsp:cNvPr id="0" name=""/>
        <dsp:cNvSpPr/>
      </dsp:nvSpPr>
      <dsp:spPr>
        <a:xfrm>
          <a:off x="324057" y="124008"/>
          <a:ext cx="3625113" cy="3625113"/>
        </a:xfrm>
        <a:prstGeom prst="circularArrow">
          <a:avLst>
            <a:gd name="adj1" fmla="val 5085"/>
            <a:gd name="adj2" fmla="val 327528"/>
            <a:gd name="adj3" fmla="val 11552519"/>
            <a:gd name="adj4" fmla="val 7559718"/>
            <a:gd name="adj5" fmla="val 593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30D2DF-1E4C-4053-ADAB-15E50B5452A6}">
      <dsp:nvSpPr>
        <dsp:cNvPr id="0" name=""/>
        <dsp:cNvSpPr/>
      </dsp:nvSpPr>
      <dsp:spPr>
        <a:xfrm>
          <a:off x="352081" y="38017"/>
          <a:ext cx="3625113" cy="3625113"/>
        </a:xfrm>
        <a:prstGeom prst="circularArrow">
          <a:avLst>
            <a:gd name="adj1" fmla="val 5085"/>
            <a:gd name="adj2" fmla="val 327528"/>
            <a:gd name="adj3" fmla="val 15872148"/>
            <a:gd name="adj4" fmla="val 11880111"/>
            <a:gd name="adj5" fmla="val 5932"/>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69236-3344-4835-934F-67A716264300}">
      <dsp:nvSpPr>
        <dsp:cNvPr id="0" name=""/>
        <dsp:cNvSpPr/>
      </dsp:nvSpPr>
      <dsp:spPr>
        <a:xfrm>
          <a:off x="642245" y="237706"/>
          <a:ext cx="3225736" cy="3225736"/>
        </a:xfrm>
        <a:prstGeom prst="pie">
          <a:avLst>
            <a:gd name="adj1" fmla="val 16200000"/>
            <a:gd name="adj2" fmla="val 2052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Require-</a:t>
          </a:r>
          <a:r>
            <a:rPr lang="en-US" sz="1700" kern="1200" dirty="0" err="1" smtClean="0"/>
            <a:t>ments</a:t>
          </a:r>
          <a:endParaRPr lang="en-US" sz="1700" kern="1200" dirty="0"/>
        </a:p>
      </dsp:txBody>
      <dsp:txXfrm>
        <a:off x="2325004" y="779937"/>
        <a:ext cx="1036844" cy="691229"/>
      </dsp:txXfrm>
    </dsp:sp>
    <dsp:sp modelId="{3CC92174-A354-472C-99CF-5AEB05EFBC37}">
      <dsp:nvSpPr>
        <dsp:cNvPr id="0" name=""/>
        <dsp:cNvSpPr/>
      </dsp:nvSpPr>
      <dsp:spPr>
        <a:xfrm>
          <a:off x="669894" y="323725"/>
          <a:ext cx="3225736" cy="3225736"/>
        </a:xfrm>
        <a:prstGeom prst="pie">
          <a:avLst>
            <a:gd name="adj1" fmla="val 20520000"/>
            <a:gd name="adj2" fmla="val 324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Analysis and Design</a:t>
          </a:r>
          <a:endParaRPr lang="en-US" sz="1700" kern="1200" dirty="0"/>
        </a:p>
      </dsp:txBody>
      <dsp:txXfrm>
        <a:off x="2747422" y="1797580"/>
        <a:ext cx="960040" cy="768032"/>
      </dsp:txXfrm>
    </dsp:sp>
    <dsp:sp modelId="{C79F319D-433F-44CC-8778-A5CF2B321C6A}">
      <dsp:nvSpPr>
        <dsp:cNvPr id="0" name=""/>
        <dsp:cNvSpPr/>
      </dsp:nvSpPr>
      <dsp:spPr>
        <a:xfrm>
          <a:off x="596931" y="376719"/>
          <a:ext cx="3225736" cy="3225736"/>
        </a:xfrm>
        <a:prstGeom prst="pie">
          <a:avLst>
            <a:gd name="adj1" fmla="val 3240000"/>
            <a:gd name="adj2" fmla="val 756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Coding</a:t>
          </a:r>
          <a:endParaRPr lang="en-US" sz="1700" kern="1200" dirty="0"/>
        </a:p>
      </dsp:txBody>
      <dsp:txXfrm>
        <a:off x="1748980" y="2642416"/>
        <a:ext cx="921639" cy="844835"/>
      </dsp:txXfrm>
    </dsp:sp>
    <dsp:sp modelId="{CF3BE1BD-02CA-4957-BC84-D5AEBD5FB22F}">
      <dsp:nvSpPr>
        <dsp:cNvPr id="0" name=""/>
        <dsp:cNvSpPr/>
      </dsp:nvSpPr>
      <dsp:spPr>
        <a:xfrm>
          <a:off x="523968" y="323725"/>
          <a:ext cx="3225736" cy="3225736"/>
        </a:xfrm>
        <a:prstGeom prst="pie">
          <a:avLst>
            <a:gd name="adj1" fmla="val 7560000"/>
            <a:gd name="adj2" fmla="val 1188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Testing</a:t>
          </a:r>
          <a:endParaRPr lang="en-US" sz="1700" kern="1200" dirty="0"/>
        </a:p>
      </dsp:txBody>
      <dsp:txXfrm>
        <a:off x="712136" y="1797580"/>
        <a:ext cx="960040" cy="768032"/>
      </dsp:txXfrm>
    </dsp:sp>
    <dsp:sp modelId="{9FB0BE55-F8F6-4410-A113-A19F5B3EC5CF}">
      <dsp:nvSpPr>
        <dsp:cNvPr id="0" name=""/>
        <dsp:cNvSpPr/>
      </dsp:nvSpPr>
      <dsp:spPr>
        <a:xfrm>
          <a:off x="551617" y="237706"/>
          <a:ext cx="3225736" cy="3225736"/>
        </a:xfrm>
        <a:prstGeom prst="pie">
          <a:avLst>
            <a:gd name="adj1" fmla="val 11880000"/>
            <a:gd name="adj2" fmla="val 162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err="1" smtClean="0"/>
            <a:t>Maint-enance</a:t>
          </a:r>
          <a:endParaRPr lang="en-US" sz="1700" kern="1200" dirty="0"/>
        </a:p>
      </dsp:txBody>
      <dsp:txXfrm>
        <a:off x="1057751" y="779937"/>
        <a:ext cx="1036844" cy="691229"/>
      </dsp:txXfrm>
    </dsp:sp>
    <dsp:sp modelId="{97E47C4F-47BE-412C-9350-2DECCE14F010}">
      <dsp:nvSpPr>
        <dsp:cNvPr id="0" name=""/>
        <dsp:cNvSpPr/>
      </dsp:nvSpPr>
      <dsp:spPr>
        <a:xfrm>
          <a:off x="442405" y="38017"/>
          <a:ext cx="3625113" cy="3625113"/>
        </a:xfrm>
        <a:prstGeom prst="circularArrow">
          <a:avLst>
            <a:gd name="adj1" fmla="val 5085"/>
            <a:gd name="adj2" fmla="val 327528"/>
            <a:gd name="adj3" fmla="val 20192361"/>
            <a:gd name="adj4" fmla="val 16200324"/>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CB30D33-CCFF-4378-9711-96CC288DF1D2}">
      <dsp:nvSpPr>
        <dsp:cNvPr id="0" name=""/>
        <dsp:cNvSpPr/>
      </dsp:nvSpPr>
      <dsp:spPr>
        <a:xfrm>
          <a:off x="470429" y="124008"/>
          <a:ext cx="3625113" cy="3625113"/>
        </a:xfrm>
        <a:prstGeom prst="circularArrow">
          <a:avLst>
            <a:gd name="adj1" fmla="val 5085"/>
            <a:gd name="adj2" fmla="val 327528"/>
            <a:gd name="adj3" fmla="val 2912753"/>
            <a:gd name="adj4" fmla="val 20519953"/>
            <a:gd name="adj5" fmla="val 5932"/>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72AFCF-2B27-4511-9711-954F06A5894F}">
      <dsp:nvSpPr>
        <dsp:cNvPr id="0" name=""/>
        <dsp:cNvSpPr/>
      </dsp:nvSpPr>
      <dsp:spPr>
        <a:xfrm>
          <a:off x="397243" y="177165"/>
          <a:ext cx="3625113" cy="3625113"/>
        </a:xfrm>
        <a:prstGeom prst="circularArrow">
          <a:avLst>
            <a:gd name="adj1" fmla="val 5085"/>
            <a:gd name="adj2" fmla="val 327528"/>
            <a:gd name="adj3" fmla="val 7232777"/>
            <a:gd name="adj4" fmla="val 3239695"/>
            <a:gd name="adj5" fmla="val 59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D56FA74-B32F-48A5-A11F-8016F6E6A4D9}">
      <dsp:nvSpPr>
        <dsp:cNvPr id="0" name=""/>
        <dsp:cNvSpPr/>
      </dsp:nvSpPr>
      <dsp:spPr>
        <a:xfrm>
          <a:off x="324057" y="124008"/>
          <a:ext cx="3625113" cy="3625113"/>
        </a:xfrm>
        <a:prstGeom prst="circularArrow">
          <a:avLst>
            <a:gd name="adj1" fmla="val 5085"/>
            <a:gd name="adj2" fmla="val 327528"/>
            <a:gd name="adj3" fmla="val 11552519"/>
            <a:gd name="adj4" fmla="val 7559718"/>
            <a:gd name="adj5" fmla="val 593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30D2DF-1E4C-4053-ADAB-15E50B5452A6}">
      <dsp:nvSpPr>
        <dsp:cNvPr id="0" name=""/>
        <dsp:cNvSpPr/>
      </dsp:nvSpPr>
      <dsp:spPr>
        <a:xfrm>
          <a:off x="352081" y="38017"/>
          <a:ext cx="3625113" cy="3625113"/>
        </a:xfrm>
        <a:prstGeom prst="circularArrow">
          <a:avLst>
            <a:gd name="adj1" fmla="val 5085"/>
            <a:gd name="adj2" fmla="val 327528"/>
            <a:gd name="adj3" fmla="val 15872148"/>
            <a:gd name="adj4" fmla="val 11880111"/>
            <a:gd name="adj5" fmla="val 5932"/>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5E366F15-64CE-44F6-AF51-8F568C022106}" type="datetimeFigureOut">
              <a:rPr lang="en-US" smtClean="0"/>
              <a:t>9/17/2013</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2A05D92-3DF3-46AE-AA3E-E4F00EDCEF5F}" type="slidenum">
              <a:rPr lang="en-US" smtClean="0"/>
              <a:t>‹#›</a:t>
            </a:fld>
            <a:endParaRPr lang="en-US"/>
          </a:p>
        </p:txBody>
      </p:sp>
    </p:spTree>
    <p:extLst>
      <p:ext uri="{BB962C8B-B14F-4D97-AF65-F5344CB8AC3E}">
        <p14:creationId xmlns:p14="http://schemas.microsoft.com/office/powerpoint/2010/main" val="42039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A3958C1-CA6D-4CBD-869D-0694E0231547}" type="datetime1">
              <a:rPr lang="en-US" smtClean="0"/>
              <a:t>9/17/2013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val="1841478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D3742D-58CA-4DF1-A7E9-66B0F54812FB}" type="datetime1">
              <a:rPr lang="en-US" smtClean="0"/>
              <a:t>9/17/2013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val="1824789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516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57CA0B-12E2-4862-AB0A-3613FBBEDB60}" type="datetime1">
              <a:rPr lang="en-US" smtClean="0"/>
              <a:t>9/17/2013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val="34303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FEF3AF-E103-4249-81DD-EDE83D852BBD}" type="datetime1">
              <a:rPr lang="en-US" smtClean="0"/>
              <a:t>9/17/2013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val="218488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89302FA-0291-4270-B73F-7EBF39F58A8D}" type="datetime1">
              <a:rPr lang="en-US" smtClean="0"/>
              <a:t>9/17/2013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val="3650202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71FE125-6345-4087-B1F0-DBFA86B5C279}" type="datetime1">
              <a:rPr lang="en-US" smtClean="0"/>
              <a:t>9/17/2013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val="210642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9200"/>
            <a:ext cx="4040188"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1"/>
            <a:ext cx="4040188" cy="4038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2192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28801"/>
            <a:ext cx="4041775" cy="4038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8F0EE53D-79B4-4FD1-ACD7-0D6165520EE3}" type="datetime1">
              <a:rPr lang="en-US" smtClean="0"/>
              <a:t>9/17/2013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val="3216356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F8EC57E4-536B-4337-9CE1-62E9A035841F}" type="datetime1">
              <a:rPr lang="en-US" smtClean="0"/>
              <a:t>9/17/2013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val="2379596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861726-339A-45D6-AA0D-F90A64CCA2E6}" type="datetime1">
              <a:rPr lang="en-US" smtClean="0"/>
              <a:t>9/17/2013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val="177944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594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4081AB2-D569-453B-9AC8-4956DBEFBE86}" type="datetime1">
              <a:rPr lang="en-US" smtClean="0"/>
              <a:t>9/17/2013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val="363400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9AD17D5-514C-4DF5-88CC-DBA5D946D107}" type="datetime1">
              <a:rPr lang="en-US" smtClean="0"/>
              <a:t>9/17/2013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16D7F6B3-FE9A-4A71-A476-BA18060D4072}" type="slidenum">
              <a:rPr lang="en-US" smtClean="0"/>
              <a:pPr/>
              <a:t>‹#›</a:t>
            </a:fld>
            <a:endParaRPr lang="en-US" dirty="0"/>
          </a:p>
        </p:txBody>
      </p:sp>
    </p:spTree>
    <p:extLst>
      <p:ext uri="{BB962C8B-B14F-4D97-AF65-F5344CB8AC3E}">
        <p14:creationId xmlns:p14="http://schemas.microsoft.com/office/powerpoint/2010/main" val="3904736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19200"/>
            <a:ext cx="8229600" cy="46482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CE107-DF45-4D0D-ABD8-18A6C590366D}" type="datetime1">
              <a:rPr lang="en-US" smtClean="0"/>
              <a:t>9/17/2013</a:t>
            </a:fld>
            <a:endParaRPr lang="en-US" dirty="0"/>
          </a:p>
        </p:txBody>
      </p:sp>
      <p:sp>
        <p:nvSpPr>
          <p:cNvPr id="5" name="Footer Placeholder 4"/>
          <p:cNvSpPr>
            <a:spLocks noGrp="1"/>
          </p:cNvSpPr>
          <p:nvPr>
            <p:ph type="ftr" sz="quarter" idx="3"/>
          </p:nvPr>
        </p:nvSpPr>
        <p:spPr>
          <a:xfrm>
            <a:off x="31242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7F6B3-FE9A-4A71-A476-BA18060D4072}" type="slidenum">
              <a:rPr lang="en-US" smtClean="0"/>
              <a:pPr/>
              <a:t>‹#›</a:t>
            </a:fld>
            <a:endParaRPr lang="en-US" dirty="0"/>
          </a:p>
        </p:txBody>
      </p:sp>
    </p:spTree>
    <p:extLst>
      <p:ext uri="{BB962C8B-B14F-4D97-AF65-F5344CB8AC3E}">
        <p14:creationId xmlns:p14="http://schemas.microsoft.com/office/powerpoint/2010/main" val="4198363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ISEC 400 Application Security</a:t>
            </a:r>
            <a:br>
              <a:rPr lang="en-US" dirty="0" smtClean="0"/>
            </a:br>
            <a:r>
              <a:rPr lang="en-US" dirty="0" smtClean="0"/>
              <a:t>Week 2</a:t>
            </a:r>
            <a:endParaRPr lang="en-US" dirty="0"/>
          </a:p>
        </p:txBody>
      </p:sp>
      <p:sp>
        <p:nvSpPr>
          <p:cNvPr id="3" name="Subtitle 2"/>
          <p:cNvSpPr>
            <a:spLocks noGrp="1"/>
          </p:cNvSpPr>
          <p:nvPr>
            <p:ph type="subTitle" idx="1"/>
          </p:nvPr>
        </p:nvSpPr>
        <p:spPr/>
        <p:txBody>
          <a:bodyPr/>
          <a:lstStyle/>
          <a:p>
            <a:r>
              <a:rPr lang="en-US" dirty="0" smtClean="0"/>
              <a:t>Copyright © 2013 Todd Whittaker</a:t>
            </a:r>
          </a:p>
          <a:p>
            <a:r>
              <a:rPr lang="en-US" dirty="0" smtClean="0"/>
              <a:t>(</a:t>
            </a:r>
            <a:r>
              <a:rPr lang="en-US" sz="2800" dirty="0" smtClean="0">
                <a:latin typeface="Consolas" pitchFamily="49" charset="0"/>
                <a:cs typeface="Consolas" pitchFamily="49" charset="0"/>
              </a:rPr>
              <a:t>todd.whittaker@franklin.edu</a:t>
            </a:r>
            <a:r>
              <a:rPr lang="en-US" dirty="0" smtClean="0"/>
              <a:t>)</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1</a:t>
            </a:fld>
            <a:endParaRPr lang="en-US" dirty="0"/>
          </a:p>
        </p:txBody>
      </p:sp>
    </p:spTree>
    <p:extLst>
      <p:ext uri="{BB962C8B-B14F-4D97-AF65-F5344CB8AC3E}">
        <p14:creationId xmlns:p14="http://schemas.microsoft.com/office/powerpoint/2010/main" val="3644333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Systems Design</a:t>
            </a:r>
            <a:endParaRPr lang="en-US" dirty="0"/>
          </a:p>
        </p:txBody>
      </p:sp>
      <p:sp>
        <p:nvSpPr>
          <p:cNvPr id="3" name="Content Placeholder 2"/>
          <p:cNvSpPr>
            <a:spLocks noGrp="1"/>
          </p:cNvSpPr>
          <p:nvPr>
            <p:ph idx="1"/>
          </p:nvPr>
        </p:nvSpPr>
        <p:spPr/>
        <p:txBody>
          <a:bodyPr>
            <a:noAutofit/>
          </a:bodyPr>
          <a:lstStyle/>
          <a:p>
            <a:r>
              <a:rPr lang="en-US" dirty="0" smtClean="0"/>
              <a:t>Threats</a:t>
            </a:r>
          </a:p>
          <a:p>
            <a:pPr lvl="1"/>
            <a:r>
              <a:rPr lang="en-US" dirty="0" smtClean="0"/>
              <a:t>Defacement</a:t>
            </a:r>
          </a:p>
          <a:p>
            <a:pPr lvl="1"/>
            <a:r>
              <a:rPr lang="en-US" dirty="0" smtClean="0"/>
              <a:t>Infiltration</a:t>
            </a:r>
          </a:p>
          <a:p>
            <a:pPr lvl="1"/>
            <a:r>
              <a:rPr lang="en-US" dirty="0" smtClean="0"/>
              <a:t>Phishing</a:t>
            </a:r>
          </a:p>
          <a:p>
            <a:pPr lvl="1"/>
            <a:r>
              <a:rPr lang="en-US" dirty="0" smtClean="0"/>
              <a:t>Pharming</a:t>
            </a:r>
          </a:p>
          <a:p>
            <a:pPr lvl="1"/>
            <a:r>
              <a:rPr lang="en-US" dirty="0" smtClean="0"/>
              <a:t>Insider</a:t>
            </a:r>
          </a:p>
          <a:p>
            <a:pPr lvl="1"/>
            <a:r>
              <a:rPr lang="en-US" dirty="0" smtClean="0"/>
              <a:t>Click Fraud</a:t>
            </a:r>
          </a:p>
          <a:p>
            <a:pPr lvl="1"/>
            <a:r>
              <a:rPr lang="en-US" dirty="0" smtClean="0"/>
              <a:t>Denial-of-Service</a:t>
            </a:r>
          </a:p>
          <a:p>
            <a:pPr lvl="1"/>
            <a:r>
              <a:rPr lang="en-US" dirty="0" smtClean="0"/>
              <a:t>Data theft and loss</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10</a:t>
            </a:fld>
            <a:endParaRPr lang="en-US" dirty="0"/>
          </a:p>
        </p:txBody>
      </p:sp>
      <p:sp>
        <p:nvSpPr>
          <p:cNvPr id="5" name="Rounded Rectangular Callout 4"/>
          <p:cNvSpPr/>
          <p:nvPr/>
        </p:nvSpPr>
        <p:spPr>
          <a:xfrm>
            <a:off x="4191000" y="2057400"/>
            <a:ext cx="3200400" cy="1828800"/>
          </a:xfrm>
          <a:prstGeom prst="wedgeRoundRectCallout">
            <a:avLst>
              <a:gd name="adj1" fmla="val -96003"/>
              <a:gd name="adj2" fmla="val 36336"/>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DNS cache poisoning to redirect to malicious look-alike site. </a:t>
            </a:r>
            <a:endParaRPr lang="en-US" sz="2400" dirty="0">
              <a:solidFill>
                <a:schemeClr val="tx1"/>
              </a:solidFill>
            </a:endParaRPr>
          </a:p>
        </p:txBody>
      </p:sp>
    </p:spTree>
    <p:extLst>
      <p:ext uri="{BB962C8B-B14F-4D97-AF65-F5344CB8AC3E}">
        <p14:creationId xmlns:p14="http://schemas.microsoft.com/office/powerpoint/2010/main" val="1005459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Systems Design</a:t>
            </a:r>
            <a:endParaRPr lang="en-US" dirty="0"/>
          </a:p>
        </p:txBody>
      </p:sp>
      <p:sp>
        <p:nvSpPr>
          <p:cNvPr id="3" name="Content Placeholder 2"/>
          <p:cNvSpPr>
            <a:spLocks noGrp="1"/>
          </p:cNvSpPr>
          <p:nvPr>
            <p:ph idx="1"/>
          </p:nvPr>
        </p:nvSpPr>
        <p:spPr/>
        <p:txBody>
          <a:bodyPr>
            <a:noAutofit/>
          </a:bodyPr>
          <a:lstStyle/>
          <a:p>
            <a:r>
              <a:rPr lang="en-US" dirty="0" smtClean="0"/>
              <a:t>Threats</a:t>
            </a:r>
          </a:p>
          <a:p>
            <a:pPr lvl="1"/>
            <a:r>
              <a:rPr lang="en-US" dirty="0" smtClean="0"/>
              <a:t>Defacement</a:t>
            </a:r>
          </a:p>
          <a:p>
            <a:pPr lvl="1"/>
            <a:r>
              <a:rPr lang="en-US" dirty="0" smtClean="0"/>
              <a:t>Infiltration</a:t>
            </a:r>
          </a:p>
          <a:p>
            <a:pPr lvl="1"/>
            <a:r>
              <a:rPr lang="en-US" dirty="0" smtClean="0"/>
              <a:t>Phishing</a:t>
            </a:r>
          </a:p>
          <a:p>
            <a:pPr lvl="1"/>
            <a:r>
              <a:rPr lang="en-US" dirty="0" smtClean="0"/>
              <a:t>Pharming</a:t>
            </a:r>
          </a:p>
          <a:p>
            <a:pPr lvl="1"/>
            <a:r>
              <a:rPr lang="en-US" dirty="0" smtClean="0"/>
              <a:t>Insider</a:t>
            </a:r>
          </a:p>
          <a:p>
            <a:pPr lvl="1"/>
            <a:r>
              <a:rPr lang="en-US" dirty="0" smtClean="0"/>
              <a:t>Click Fraud</a:t>
            </a:r>
          </a:p>
          <a:p>
            <a:pPr lvl="1"/>
            <a:r>
              <a:rPr lang="en-US" dirty="0" smtClean="0"/>
              <a:t>Denial-of-Service</a:t>
            </a:r>
          </a:p>
          <a:p>
            <a:pPr lvl="1"/>
            <a:r>
              <a:rPr lang="en-US" dirty="0" smtClean="0"/>
              <a:t>Data theft and loss</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11</a:t>
            </a:fld>
            <a:endParaRPr lang="en-US" dirty="0"/>
          </a:p>
        </p:txBody>
      </p:sp>
      <p:sp>
        <p:nvSpPr>
          <p:cNvPr id="5" name="Rounded Rectangular Callout 4"/>
          <p:cNvSpPr/>
          <p:nvPr/>
        </p:nvSpPr>
        <p:spPr>
          <a:xfrm>
            <a:off x="4191000" y="2057400"/>
            <a:ext cx="3200400" cy="1828800"/>
          </a:xfrm>
          <a:prstGeom prst="wedgeRoundRectCallout">
            <a:avLst>
              <a:gd name="adj1" fmla="val -106970"/>
              <a:gd name="adj2" fmla="val 64114"/>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Employees steal or sell data to others.  Least privilege, separation of duties.</a:t>
            </a:r>
            <a:endParaRPr lang="en-US" sz="2400" dirty="0">
              <a:solidFill>
                <a:schemeClr val="tx1"/>
              </a:solidFill>
            </a:endParaRPr>
          </a:p>
        </p:txBody>
      </p:sp>
    </p:spTree>
    <p:extLst>
      <p:ext uri="{BB962C8B-B14F-4D97-AF65-F5344CB8AC3E}">
        <p14:creationId xmlns:p14="http://schemas.microsoft.com/office/powerpoint/2010/main" val="3468821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Systems Design</a:t>
            </a:r>
            <a:endParaRPr lang="en-US" dirty="0"/>
          </a:p>
        </p:txBody>
      </p:sp>
      <p:sp>
        <p:nvSpPr>
          <p:cNvPr id="3" name="Content Placeholder 2"/>
          <p:cNvSpPr>
            <a:spLocks noGrp="1"/>
          </p:cNvSpPr>
          <p:nvPr>
            <p:ph idx="1"/>
          </p:nvPr>
        </p:nvSpPr>
        <p:spPr/>
        <p:txBody>
          <a:bodyPr>
            <a:noAutofit/>
          </a:bodyPr>
          <a:lstStyle/>
          <a:p>
            <a:r>
              <a:rPr lang="en-US" dirty="0" smtClean="0"/>
              <a:t>Threats</a:t>
            </a:r>
          </a:p>
          <a:p>
            <a:pPr lvl="1"/>
            <a:r>
              <a:rPr lang="en-US" dirty="0" smtClean="0"/>
              <a:t>Defacement</a:t>
            </a:r>
          </a:p>
          <a:p>
            <a:pPr lvl="1"/>
            <a:r>
              <a:rPr lang="en-US" dirty="0" smtClean="0"/>
              <a:t>Infiltration</a:t>
            </a:r>
          </a:p>
          <a:p>
            <a:pPr lvl="1"/>
            <a:r>
              <a:rPr lang="en-US" dirty="0" smtClean="0"/>
              <a:t>Phishing</a:t>
            </a:r>
          </a:p>
          <a:p>
            <a:pPr lvl="1"/>
            <a:r>
              <a:rPr lang="en-US" dirty="0" smtClean="0"/>
              <a:t>Pharming</a:t>
            </a:r>
          </a:p>
          <a:p>
            <a:pPr lvl="1"/>
            <a:r>
              <a:rPr lang="en-US" dirty="0" smtClean="0"/>
              <a:t>Insider</a:t>
            </a:r>
          </a:p>
          <a:p>
            <a:pPr lvl="1"/>
            <a:r>
              <a:rPr lang="en-US" dirty="0" smtClean="0"/>
              <a:t>Click Fraud</a:t>
            </a:r>
          </a:p>
          <a:p>
            <a:pPr lvl="1"/>
            <a:r>
              <a:rPr lang="en-US" dirty="0" smtClean="0"/>
              <a:t>Denial-of-Service</a:t>
            </a:r>
          </a:p>
          <a:p>
            <a:pPr lvl="1"/>
            <a:r>
              <a:rPr lang="en-US" dirty="0" smtClean="0"/>
              <a:t>Data theft and loss</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12</a:t>
            </a:fld>
            <a:endParaRPr lang="en-US" dirty="0"/>
          </a:p>
        </p:txBody>
      </p:sp>
      <p:sp>
        <p:nvSpPr>
          <p:cNvPr id="5" name="Rounded Rectangular Callout 4"/>
          <p:cNvSpPr/>
          <p:nvPr/>
        </p:nvSpPr>
        <p:spPr>
          <a:xfrm>
            <a:off x="4191000" y="2057400"/>
            <a:ext cx="3200400" cy="1828800"/>
          </a:xfrm>
          <a:prstGeom prst="wedgeRoundRectCallout">
            <a:avLst>
              <a:gd name="adj1" fmla="val -90520"/>
              <a:gd name="adj2" fmla="val 86841"/>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Max out the your ad budget through automated clicks on ad sites.</a:t>
            </a:r>
            <a:endParaRPr lang="en-US" sz="2400" dirty="0">
              <a:solidFill>
                <a:schemeClr val="tx1"/>
              </a:solidFill>
            </a:endParaRPr>
          </a:p>
        </p:txBody>
      </p:sp>
    </p:spTree>
    <p:extLst>
      <p:ext uri="{BB962C8B-B14F-4D97-AF65-F5344CB8AC3E}">
        <p14:creationId xmlns:p14="http://schemas.microsoft.com/office/powerpoint/2010/main" val="3741329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Systems Design</a:t>
            </a:r>
            <a:endParaRPr lang="en-US" dirty="0"/>
          </a:p>
        </p:txBody>
      </p:sp>
      <p:sp>
        <p:nvSpPr>
          <p:cNvPr id="3" name="Content Placeholder 2"/>
          <p:cNvSpPr>
            <a:spLocks noGrp="1"/>
          </p:cNvSpPr>
          <p:nvPr>
            <p:ph idx="1"/>
          </p:nvPr>
        </p:nvSpPr>
        <p:spPr/>
        <p:txBody>
          <a:bodyPr>
            <a:noAutofit/>
          </a:bodyPr>
          <a:lstStyle/>
          <a:p>
            <a:r>
              <a:rPr lang="en-US" dirty="0" smtClean="0"/>
              <a:t>Threats</a:t>
            </a:r>
          </a:p>
          <a:p>
            <a:pPr lvl="1"/>
            <a:r>
              <a:rPr lang="en-US" dirty="0" smtClean="0"/>
              <a:t>Defacement</a:t>
            </a:r>
          </a:p>
          <a:p>
            <a:pPr lvl="1"/>
            <a:r>
              <a:rPr lang="en-US" dirty="0" smtClean="0"/>
              <a:t>Infiltration</a:t>
            </a:r>
          </a:p>
          <a:p>
            <a:pPr lvl="1"/>
            <a:r>
              <a:rPr lang="en-US" dirty="0" smtClean="0"/>
              <a:t>Phishing</a:t>
            </a:r>
          </a:p>
          <a:p>
            <a:pPr lvl="1"/>
            <a:r>
              <a:rPr lang="en-US" dirty="0" smtClean="0"/>
              <a:t>Pharming</a:t>
            </a:r>
          </a:p>
          <a:p>
            <a:pPr lvl="1"/>
            <a:r>
              <a:rPr lang="en-US" dirty="0" smtClean="0"/>
              <a:t>Insider</a:t>
            </a:r>
          </a:p>
          <a:p>
            <a:pPr lvl="1"/>
            <a:r>
              <a:rPr lang="en-US" dirty="0" smtClean="0"/>
              <a:t>Click Fraud</a:t>
            </a:r>
          </a:p>
          <a:p>
            <a:pPr lvl="1"/>
            <a:r>
              <a:rPr lang="en-US" dirty="0" smtClean="0"/>
              <a:t>Denial-of-Service</a:t>
            </a:r>
          </a:p>
          <a:p>
            <a:pPr lvl="1"/>
            <a:r>
              <a:rPr lang="en-US" dirty="0" smtClean="0"/>
              <a:t>Data theft and loss</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13</a:t>
            </a:fld>
            <a:endParaRPr lang="en-US" dirty="0"/>
          </a:p>
        </p:txBody>
      </p:sp>
      <p:sp>
        <p:nvSpPr>
          <p:cNvPr id="5" name="Rounded Rectangular Callout 4"/>
          <p:cNvSpPr/>
          <p:nvPr/>
        </p:nvSpPr>
        <p:spPr>
          <a:xfrm>
            <a:off x="4191000" y="2057400"/>
            <a:ext cx="3200400" cy="1828800"/>
          </a:xfrm>
          <a:prstGeom prst="wedgeRoundRectCallout">
            <a:avLst>
              <a:gd name="adj1" fmla="val -61660"/>
              <a:gd name="adj2" fmla="val 115629"/>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Intentional (</a:t>
            </a:r>
            <a:r>
              <a:rPr lang="en-US" sz="2400" dirty="0" err="1" smtClean="0">
                <a:solidFill>
                  <a:schemeClr val="tx1"/>
                </a:solidFill>
              </a:rPr>
              <a:t>DDoS</a:t>
            </a:r>
            <a:r>
              <a:rPr lang="en-US" sz="2400" dirty="0" smtClean="0">
                <a:solidFill>
                  <a:schemeClr val="tx1"/>
                </a:solidFill>
              </a:rPr>
              <a:t>), or unintentional (bad input checking crashes system).</a:t>
            </a:r>
            <a:endParaRPr lang="en-US" sz="2400" dirty="0">
              <a:solidFill>
                <a:schemeClr val="tx1"/>
              </a:solidFill>
            </a:endParaRPr>
          </a:p>
        </p:txBody>
      </p:sp>
    </p:spTree>
    <p:extLst>
      <p:ext uri="{BB962C8B-B14F-4D97-AF65-F5344CB8AC3E}">
        <p14:creationId xmlns:p14="http://schemas.microsoft.com/office/powerpoint/2010/main" val="1822425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Systems Design</a:t>
            </a:r>
            <a:endParaRPr lang="en-US" dirty="0"/>
          </a:p>
        </p:txBody>
      </p:sp>
      <p:sp>
        <p:nvSpPr>
          <p:cNvPr id="3" name="Content Placeholder 2"/>
          <p:cNvSpPr>
            <a:spLocks noGrp="1"/>
          </p:cNvSpPr>
          <p:nvPr>
            <p:ph idx="1"/>
          </p:nvPr>
        </p:nvSpPr>
        <p:spPr/>
        <p:txBody>
          <a:bodyPr>
            <a:noAutofit/>
          </a:bodyPr>
          <a:lstStyle/>
          <a:p>
            <a:r>
              <a:rPr lang="en-US" dirty="0" smtClean="0"/>
              <a:t>Threats</a:t>
            </a:r>
          </a:p>
          <a:p>
            <a:pPr lvl="1"/>
            <a:r>
              <a:rPr lang="en-US" dirty="0" smtClean="0"/>
              <a:t>Defacement</a:t>
            </a:r>
          </a:p>
          <a:p>
            <a:pPr lvl="1"/>
            <a:r>
              <a:rPr lang="en-US" dirty="0" smtClean="0"/>
              <a:t>Infiltration</a:t>
            </a:r>
          </a:p>
          <a:p>
            <a:pPr lvl="1"/>
            <a:r>
              <a:rPr lang="en-US" dirty="0" smtClean="0"/>
              <a:t>Phishing</a:t>
            </a:r>
          </a:p>
          <a:p>
            <a:pPr lvl="1"/>
            <a:r>
              <a:rPr lang="en-US" dirty="0" smtClean="0"/>
              <a:t>Pharming</a:t>
            </a:r>
          </a:p>
          <a:p>
            <a:pPr lvl="1"/>
            <a:r>
              <a:rPr lang="en-US" dirty="0" smtClean="0"/>
              <a:t>Insider</a:t>
            </a:r>
          </a:p>
          <a:p>
            <a:pPr lvl="1"/>
            <a:r>
              <a:rPr lang="en-US" dirty="0" smtClean="0"/>
              <a:t>Click Fraud</a:t>
            </a:r>
          </a:p>
          <a:p>
            <a:pPr lvl="1"/>
            <a:r>
              <a:rPr lang="en-US" dirty="0" smtClean="0"/>
              <a:t>Denial-of-Service</a:t>
            </a:r>
          </a:p>
          <a:p>
            <a:pPr lvl="1"/>
            <a:r>
              <a:rPr lang="en-US" dirty="0" smtClean="0"/>
              <a:t>Data theft and loss</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14</a:t>
            </a:fld>
            <a:endParaRPr lang="en-US" dirty="0"/>
          </a:p>
        </p:txBody>
      </p:sp>
      <p:sp>
        <p:nvSpPr>
          <p:cNvPr id="5" name="Rounded Rectangular Callout 4"/>
          <p:cNvSpPr/>
          <p:nvPr/>
        </p:nvSpPr>
        <p:spPr>
          <a:xfrm>
            <a:off x="4191000" y="2057400"/>
            <a:ext cx="3200400" cy="1828800"/>
          </a:xfrm>
          <a:prstGeom prst="wedgeRoundRectCallout">
            <a:avLst>
              <a:gd name="adj1" fmla="val -55599"/>
              <a:gd name="adj2" fmla="val 139366"/>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Lost backup tapes, laptops, or intentional theft via infiltration.</a:t>
            </a:r>
            <a:endParaRPr lang="en-US" sz="2400" dirty="0">
              <a:solidFill>
                <a:schemeClr val="tx1"/>
              </a:solidFill>
            </a:endParaRPr>
          </a:p>
        </p:txBody>
      </p:sp>
    </p:spTree>
    <p:extLst>
      <p:ext uri="{BB962C8B-B14F-4D97-AF65-F5344CB8AC3E}">
        <p14:creationId xmlns:p14="http://schemas.microsoft.com/office/powerpoint/2010/main" val="1437835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Systems Design</a:t>
            </a:r>
            <a:endParaRPr lang="en-US" dirty="0"/>
          </a:p>
        </p:txBody>
      </p:sp>
      <p:sp>
        <p:nvSpPr>
          <p:cNvPr id="3" name="Content Placeholder 2"/>
          <p:cNvSpPr>
            <a:spLocks noGrp="1"/>
          </p:cNvSpPr>
          <p:nvPr>
            <p:ph idx="1"/>
          </p:nvPr>
        </p:nvSpPr>
        <p:spPr/>
        <p:txBody>
          <a:bodyPr/>
          <a:lstStyle/>
          <a:p>
            <a:r>
              <a:rPr lang="en-US" dirty="0" smtClean="0"/>
              <a:t>Designing in security</a:t>
            </a:r>
          </a:p>
          <a:p>
            <a:pPr lvl="1"/>
            <a:r>
              <a:rPr lang="en-US" dirty="0" smtClean="0"/>
              <a:t>Architectural</a:t>
            </a:r>
          </a:p>
          <a:p>
            <a:pPr lvl="2"/>
            <a:r>
              <a:rPr lang="en-US" dirty="0" smtClean="0"/>
              <a:t>Network security ≠ all security</a:t>
            </a:r>
          </a:p>
          <a:p>
            <a:pPr lvl="2"/>
            <a:r>
              <a:rPr lang="en-US" dirty="0" smtClean="0"/>
              <a:t>Turtle shell architectures (one system built to protect another vulnerable system) is highly problematic</a:t>
            </a:r>
          </a:p>
          <a:p>
            <a:pPr lvl="2"/>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15</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105400" y="3492112"/>
            <a:ext cx="3505200" cy="2340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471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Systems Design</a:t>
            </a:r>
            <a:endParaRPr lang="en-US" dirty="0"/>
          </a:p>
        </p:txBody>
      </p:sp>
      <p:sp>
        <p:nvSpPr>
          <p:cNvPr id="3" name="Content Placeholder 2"/>
          <p:cNvSpPr>
            <a:spLocks noGrp="1"/>
          </p:cNvSpPr>
          <p:nvPr>
            <p:ph idx="1"/>
          </p:nvPr>
        </p:nvSpPr>
        <p:spPr/>
        <p:txBody>
          <a:bodyPr/>
          <a:lstStyle/>
          <a:p>
            <a:r>
              <a:rPr lang="en-US" dirty="0" smtClean="0"/>
              <a:t>Designing in security</a:t>
            </a:r>
          </a:p>
          <a:p>
            <a:pPr lvl="1"/>
            <a:r>
              <a:rPr lang="en-US" dirty="0" smtClean="0"/>
              <a:t>Architectural</a:t>
            </a:r>
          </a:p>
          <a:p>
            <a:pPr lvl="2"/>
            <a:r>
              <a:rPr lang="en-US" dirty="0" smtClean="0"/>
              <a:t>Network security ≠ all security</a:t>
            </a:r>
          </a:p>
          <a:p>
            <a:pPr lvl="2"/>
            <a:r>
              <a:rPr lang="en-US" dirty="0" smtClean="0"/>
              <a:t>Turtle shell architectures (one system built to protect another vulnerable system) is highly problematic</a:t>
            </a:r>
          </a:p>
          <a:p>
            <a:pPr lvl="2"/>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16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105400" y="3492112"/>
            <a:ext cx="3505200" cy="2340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228600" y="3733800"/>
            <a:ext cx="4343400" cy="2112043"/>
          </a:xfrm>
          <a:prstGeom prst="wedgeRoundRectCallout">
            <a:avLst>
              <a:gd name="adj1" fmla="val 73675"/>
              <a:gd name="adj2" fmla="val -17185"/>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Defense-in-depth involves designing security measures as the information system is built.  All levels (network, system, policy, software, etc.)</a:t>
            </a:r>
            <a:endParaRPr lang="en-US" sz="2400" dirty="0">
              <a:solidFill>
                <a:schemeClr val="tx1"/>
              </a:solidFill>
            </a:endParaRPr>
          </a:p>
        </p:txBody>
      </p:sp>
    </p:spTree>
    <p:extLst>
      <p:ext uri="{BB962C8B-B14F-4D97-AF65-F5344CB8AC3E}">
        <p14:creationId xmlns:p14="http://schemas.microsoft.com/office/powerpoint/2010/main" val="1328874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a:xfrm>
            <a:off x="457200" y="1219200"/>
            <a:ext cx="5638800" cy="4648201"/>
          </a:xfrm>
        </p:spPr>
        <p:txBody>
          <a:bodyPr/>
          <a:lstStyle/>
          <a:p>
            <a:r>
              <a:rPr lang="en-US" dirty="0" smtClean="0"/>
              <a:t>Security Quality Requirements Engineering (SQUARE)</a:t>
            </a:r>
          </a:p>
          <a:p>
            <a:pPr lvl="1"/>
            <a:r>
              <a:rPr lang="en-US" dirty="0" smtClean="0"/>
              <a:t>Developed by the Software Engineering Institute (SEI) at Carnegie Mellon University</a:t>
            </a:r>
          </a:p>
          <a:p>
            <a:pPr lvl="1"/>
            <a:r>
              <a:rPr lang="en-US" dirty="0" smtClean="0"/>
              <a:t>9 steps for defining goals, artifacts, risks, and prioritization for security in information systems</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17</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854490289"/>
              </p:ext>
            </p:extLst>
          </p:nvPr>
        </p:nvGraphicFramePr>
        <p:xfrm>
          <a:off x="5943600" y="1752600"/>
          <a:ext cx="3048000" cy="2743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1638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a:xfrm>
            <a:off x="457200" y="1219200"/>
            <a:ext cx="5638800" cy="4648201"/>
          </a:xfrm>
        </p:spPr>
        <p:txBody>
          <a:bodyPr/>
          <a:lstStyle/>
          <a:p>
            <a:r>
              <a:rPr lang="en-US" dirty="0" smtClean="0"/>
              <a:t>Security Quality Requirements Engineering (SQUARE)</a:t>
            </a:r>
          </a:p>
          <a:p>
            <a:pPr lvl="1"/>
            <a:r>
              <a:rPr lang="en-US" dirty="0" smtClean="0"/>
              <a:t>Developed by the Software Engineering Institute (SEI) at Carnegie Mellon University</a:t>
            </a:r>
          </a:p>
          <a:p>
            <a:pPr lvl="1"/>
            <a:r>
              <a:rPr lang="en-US" dirty="0" smtClean="0"/>
              <a:t>9 steps for defining goals, artifacts, risks, and prioritization for security in information systems</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18</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499844043"/>
              </p:ext>
            </p:extLst>
          </p:nvPr>
        </p:nvGraphicFramePr>
        <p:xfrm>
          <a:off x="5943600" y="1752600"/>
          <a:ext cx="3048000" cy="2743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ular Callout 5"/>
          <p:cNvSpPr/>
          <p:nvPr/>
        </p:nvSpPr>
        <p:spPr>
          <a:xfrm>
            <a:off x="2209800" y="2667000"/>
            <a:ext cx="5486400" cy="2819400"/>
          </a:xfrm>
          <a:prstGeom prst="wedgeRoundRectCallout">
            <a:avLst>
              <a:gd name="adj1" fmla="val 61722"/>
              <a:gd name="adj2" fmla="val -55832"/>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dirty="0" smtClean="0">
                <a:solidFill>
                  <a:schemeClr val="tx1"/>
                </a:solidFill>
              </a:rPr>
              <a:t>“Requirements </a:t>
            </a:r>
            <a:r>
              <a:rPr lang="en-US" sz="2000" dirty="0">
                <a:solidFill>
                  <a:schemeClr val="tx1"/>
                </a:solidFill>
              </a:rPr>
              <a:t>engineering, a vital component in successful project development, often does </a:t>
            </a:r>
            <a:r>
              <a:rPr lang="en-US" sz="2000" dirty="0" smtClean="0">
                <a:solidFill>
                  <a:schemeClr val="tx1"/>
                </a:solidFill>
              </a:rPr>
              <a:t>not </a:t>
            </a:r>
            <a:r>
              <a:rPr lang="en-US" sz="2000" dirty="0">
                <a:solidFill>
                  <a:schemeClr val="tx1"/>
                </a:solidFill>
              </a:rPr>
              <a:t>include sufficient attention to security concerns. Studies show that up-front attention to </a:t>
            </a:r>
            <a:r>
              <a:rPr lang="en-US" sz="2000" dirty="0" smtClean="0">
                <a:solidFill>
                  <a:schemeClr val="tx1"/>
                </a:solidFill>
              </a:rPr>
              <a:t>security </a:t>
            </a:r>
            <a:r>
              <a:rPr lang="en-US" sz="2000" dirty="0">
                <a:solidFill>
                  <a:schemeClr val="tx1"/>
                </a:solidFill>
              </a:rPr>
              <a:t>can save the economy billions of dollars, yet security concerns are often treated as an </a:t>
            </a:r>
            <a:r>
              <a:rPr lang="en-US" sz="2000" dirty="0" smtClean="0">
                <a:solidFill>
                  <a:schemeClr val="tx1"/>
                </a:solidFill>
              </a:rPr>
              <a:t>afterthought </a:t>
            </a:r>
            <a:r>
              <a:rPr lang="en-US" sz="2000" dirty="0">
                <a:solidFill>
                  <a:schemeClr val="tx1"/>
                </a:solidFill>
              </a:rPr>
              <a:t>to functional </a:t>
            </a:r>
            <a:r>
              <a:rPr lang="en-US" sz="2000" dirty="0" smtClean="0">
                <a:solidFill>
                  <a:schemeClr val="tx1"/>
                </a:solidFill>
              </a:rPr>
              <a:t>requirements.” (Meade, Hough, &amp; </a:t>
            </a:r>
            <a:r>
              <a:rPr lang="en-US" sz="2000" dirty="0" err="1" smtClean="0">
                <a:solidFill>
                  <a:schemeClr val="tx1"/>
                </a:solidFill>
              </a:rPr>
              <a:t>Stehney</a:t>
            </a:r>
            <a:r>
              <a:rPr lang="en-US" sz="2000" dirty="0" smtClean="0">
                <a:solidFill>
                  <a:schemeClr val="tx1"/>
                </a:solidFill>
              </a:rPr>
              <a:t>, 2005)</a:t>
            </a:r>
            <a:endParaRPr lang="en-US" sz="2000" dirty="0">
              <a:solidFill>
                <a:schemeClr val="tx1"/>
              </a:solidFill>
            </a:endParaRPr>
          </a:p>
        </p:txBody>
      </p:sp>
      <p:sp>
        <p:nvSpPr>
          <p:cNvPr id="7" name="TextBox 6"/>
          <p:cNvSpPr txBox="1"/>
          <p:nvPr/>
        </p:nvSpPr>
        <p:spPr>
          <a:xfrm>
            <a:off x="1143000" y="6324600"/>
            <a:ext cx="5867400" cy="369332"/>
          </a:xfrm>
          <a:prstGeom prst="rect">
            <a:avLst/>
          </a:prstGeom>
          <a:noFill/>
        </p:spPr>
        <p:txBody>
          <a:bodyPr wrap="square" rtlCol="0">
            <a:spAutoFit/>
          </a:bodyPr>
          <a:lstStyle/>
          <a:p>
            <a:r>
              <a:rPr lang="en-US" dirty="0" smtClean="0">
                <a:solidFill>
                  <a:schemeClr val="bg1">
                    <a:lumMod val="75000"/>
                  </a:schemeClr>
                </a:solidFill>
              </a:rPr>
              <a:t>Source: http</a:t>
            </a:r>
            <a:r>
              <a:rPr lang="en-US" dirty="0">
                <a:solidFill>
                  <a:schemeClr val="bg1">
                    <a:lumMod val="75000"/>
                  </a:schemeClr>
                </a:solidFill>
              </a:rPr>
              <a:t>://www.sei.cmu.edu/reports/05tr009.pdf</a:t>
            </a:r>
          </a:p>
        </p:txBody>
      </p:sp>
    </p:spTree>
    <p:extLst>
      <p:ext uri="{BB962C8B-B14F-4D97-AF65-F5344CB8AC3E}">
        <p14:creationId xmlns:p14="http://schemas.microsoft.com/office/powerpoint/2010/main" val="1693360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sz="half" idx="1"/>
          </p:nvPr>
        </p:nvSpPr>
        <p:spPr/>
        <p:txBody>
          <a:bodyPr>
            <a:normAutofit/>
          </a:bodyPr>
          <a:lstStyle/>
          <a:p>
            <a:r>
              <a:rPr lang="en-US" dirty="0" smtClean="0"/>
              <a:t>SQUARE</a:t>
            </a:r>
          </a:p>
          <a:p>
            <a:pPr marL="914400" lvl="1" indent="-457200">
              <a:buFont typeface="+mj-lt"/>
              <a:buAutoNum type="arabicPeriod"/>
            </a:pPr>
            <a:r>
              <a:rPr lang="en-US" dirty="0" smtClean="0"/>
              <a:t>Agree on definitions</a:t>
            </a:r>
          </a:p>
          <a:p>
            <a:pPr marL="914400" lvl="1" indent="-457200">
              <a:buFont typeface="+mj-lt"/>
              <a:buAutoNum type="arabicPeriod"/>
            </a:pPr>
            <a:r>
              <a:rPr lang="en-US" dirty="0" smtClean="0"/>
              <a:t>Identify security goals</a:t>
            </a:r>
          </a:p>
          <a:p>
            <a:pPr marL="914400" lvl="1" indent="-457200">
              <a:buFont typeface="+mj-lt"/>
              <a:buAutoNum type="arabicPeriod"/>
            </a:pPr>
            <a:r>
              <a:rPr lang="en-US" dirty="0" smtClean="0"/>
              <a:t>Develop artifacts</a:t>
            </a:r>
          </a:p>
          <a:p>
            <a:pPr marL="914400" lvl="1" indent="-457200">
              <a:buFont typeface="+mj-lt"/>
              <a:buAutoNum type="arabicPeriod"/>
            </a:pPr>
            <a:r>
              <a:rPr lang="en-US" dirty="0" smtClean="0"/>
              <a:t>Perform risk assessment</a:t>
            </a:r>
          </a:p>
          <a:p>
            <a:pPr marL="914400" lvl="1" indent="-457200">
              <a:buFont typeface="+mj-lt"/>
              <a:buAutoNum type="arabicPeriod"/>
            </a:pPr>
            <a:r>
              <a:rPr lang="en-US" dirty="0"/>
              <a:t>Select elicitation </a:t>
            </a:r>
            <a:r>
              <a:rPr lang="en-US" dirty="0" smtClean="0"/>
              <a:t>technique</a:t>
            </a:r>
          </a:p>
        </p:txBody>
      </p:sp>
      <p:sp>
        <p:nvSpPr>
          <p:cNvPr id="5" name="Content Placeholder 4"/>
          <p:cNvSpPr>
            <a:spLocks noGrp="1"/>
          </p:cNvSpPr>
          <p:nvPr>
            <p:ph sz="half" idx="2"/>
          </p:nvPr>
        </p:nvSpPr>
        <p:spPr/>
        <p:txBody>
          <a:bodyPr>
            <a:normAutofit/>
          </a:bodyPr>
          <a:lstStyle/>
          <a:p>
            <a:endParaRPr lang="en-US" dirty="0" smtClean="0"/>
          </a:p>
          <a:p>
            <a:pPr marL="914400" lvl="1" indent="-457200">
              <a:buFont typeface="+mj-lt"/>
              <a:buAutoNum type="arabicPeriod" startAt="6"/>
            </a:pPr>
            <a:r>
              <a:rPr lang="en-US" dirty="0" smtClean="0"/>
              <a:t>Elicit </a:t>
            </a:r>
            <a:r>
              <a:rPr lang="en-US" dirty="0"/>
              <a:t>security requirements</a:t>
            </a:r>
          </a:p>
          <a:p>
            <a:pPr marL="914400" lvl="1" indent="-457200">
              <a:buFont typeface="+mj-lt"/>
              <a:buAutoNum type="arabicPeriod" startAt="6"/>
            </a:pPr>
            <a:r>
              <a:rPr lang="en-US" dirty="0"/>
              <a:t>Categorize requirements</a:t>
            </a:r>
          </a:p>
          <a:p>
            <a:pPr marL="914400" lvl="1" indent="-457200">
              <a:buFont typeface="+mj-lt"/>
              <a:buAutoNum type="arabicPeriod" startAt="6"/>
            </a:pPr>
            <a:r>
              <a:rPr lang="en-US" dirty="0"/>
              <a:t>Prioritize requirements</a:t>
            </a:r>
          </a:p>
          <a:p>
            <a:pPr marL="914400" lvl="1" indent="-457200">
              <a:buFont typeface="+mj-lt"/>
              <a:buAutoNum type="arabicPeriod" startAt="6"/>
            </a:pPr>
            <a:r>
              <a:rPr lang="en-US" dirty="0"/>
              <a:t>Requirements inspection</a:t>
            </a:r>
          </a:p>
          <a:p>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19</a:t>
            </a:fld>
            <a:endParaRPr lang="en-US" dirty="0"/>
          </a:p>
        </p:txBody>
      </p:sp>
      <p:sp>
        <p:nvSpPr>
          <p:cNvPr id="6" name="TextBox 5"/>
          <p:cNvSpPr txBox="1"/>
          <p:nvPr/>
        </p:nvSpPr>
        <p:spPr>
          <a:xfrm>
            <a:off x="1143000" y="6324600"/>
            <a:ext cx="5867400" cy="369332"/>
          </a:xfrm>
          <a:prstGeom prst="rect">
            <a:avLst/>
          </a:prstGeom>
          <a:noFill/>
        </p:spPr>
        <p:txBody>
          <a:bodyPr wrap="square" rtlCol="0">
            <a:spAutoFit/>
          </a:bodyPr>
          <a:lstStyle/>
          <a:p>
            <a:r>
              <a:rPr lang="en-US" dirty="0" smtClean="0">
                <a:solidFill>
                  <a:schemeClr val="bg1">
                    <a:lumMod val="75000"/>
                  </a:schemeClr>
                </a:solidFill>
              </a:rPr>
              <a:t>Source: http</a:t>
            </a:r>
            <a:r>
              <a:rPr lang="en-US" dirty="0">
                <a:solidFill>
                  <a:schemeClr val="bg1">
                    <a:lumMod val="75000"/>
                  </a:schemeClr>
                </a:solidFill>
              </a:rPr>
              <a:t>://www.sei.cmu.edu/reports/05tr009.pdf</a:t>
            </a:r>
          </a:p>
        </p:txBody>
      </p:sp>
    </p:spTree>
    <p:extLst>
      <p:ext uri="{BB962C8B-B14F-4D97-AF65-F5344CB8AC3E}">
        <p14:creationId xmlns:p14="http://schemas.microsoft.com/office/powerpoint/2010/main" val="816583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This week’s expected outcomes</a:t>
            </a:r>
          </a:p>
          <a:p>
            <a:r>
              <a:rPr lang="en-US" dirty="0" smtClean="0"/>
              <a:t>This week’s topics</a:t>
            </a:r>
          </a:p>
          <a:p>
            <a:r>
              <a:rPr lang="en-US" dirty="0" smtClean="0"/>
              <a:t>This week’s homework</a:t>
            </a:r>
          </a:p>
          <a:p>
            <a:r>
              <a:rPr lang="en-US" dirty="0" smtClean="0"/>
              <a:t>Upcoming deadlines</a:t>
            </a:r>
          </a:p>
          <a:p>
            <a:r>
              <a:rPr lang="en-US" dirty="0" smtClean="0"/>
              <a:t>Question &amp; answer</a:t>
            </a:r>
            <a:endParaRPr lang="en-US" dirty="0"/>
          </a:p>
        </p:txBody>
      </p:sp>
      <p:sp>
        <p:nvSpPr>
          <p:cNvPr id="7" name="Slide Number Placeholder 6"/>
          <p:cNvSpPr>
            <a:spLocks noGrp="1"/>
          </p:cNvSpPr>
          <p:nvPr>
            <p:ph type="sldNum" sz="quarter" idx="12"/>
          </p:nvPr>
        </p:nvSpPr>
        <p:spPr/>
        <p:txBody>
          <a:bodyPr/>
          <a:lstStyle/>
          <a:p>
            <a:fld id="{35F047CB-F391-4DAB-9FB4-A73A580B607B}" type="slidenum">
              <a:rPr lang="en-US" smtClean="0"/>
              <a:pPr/>
              <a:t>2</a:t>
            </a:fld>
            <a:endParaRPr lang="en-US" dirty="0"/>
          </a:p>
        </p:txBody>
      </p:sp>
    </p:spTree>
    <p:extLst>
      <p:ext uri="{BB962C8B-B14F-4D97-AF65-F5344CB8AC3E}">
        <p14:creationId xmlns:p14="http://schemas.microsoft.com/office/powerpoint/2010/main" val="1435642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p:txBody>
          <a:bodyPr/>
          <a:lstStyle/>
          <a:p>
            <a:r>
              <a:rPr lang="en-US" dirty="0" smtClean="0"/>
              <a:t>SQUARE – Agree on definitions</a:t>
            </a:r>
          </a:p>
          <a:p>
            <a:pPr lvl="1"/>
            <a:r>
              <a:rPr lang="en-US" dirty="0" smtClean="0"/>
              <a:t>Stakeholders may define “access control” or “confidentiality” very differently depending on their knowledge base and experience.</a:t>
            </a:r>
          </a:p>
          <a:p>
            <a:pPr lvl="1"/>
            <a:r>
              <a:rPr lang="en-US" dirty="0" smtClean="0"/>
              <a:t>Define all terms using existing sources</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20</a:t>
            </a:fld>
            <a:endParaRPr lang="en-US" dirty="0"/>
          </a:p>
        </p:txBody>
      </p:sp>
      <p:sp>
        <p:nvSpPr>
          <p:cNvPr id="5" name="TextBox 4"/>
          <p:cNvSpPr txBox="1"/>
          <p:nvPr/>
        </p:nvSpPr>
        <p:spPr>
          <a:xfrm>
            <a:off x="1143000" y="6324600"/>
            <a:ext cx="5867400" cy="369332"/>
          </a:xfrm>
          <a:prstGeom prst="rect">
            <a:avLst/>
          </a:prstGeom>
          <a:noFill/>
        </p:spPr>
        <p:txBody>
          <a:bodyPr wrap="square" rtlCol="0">
            <a:spAutoFit/>
          </a:bodyPr>
          <a:lstStyle/>
          <a:p>
            <a:r>
              <a:rPr lang="en-US" dirty="0" smtClean="0">
                <a:solidFill>
                  <a:schemeClr val="bg1">
                    <a:lumMod val="75000"/>
                  </a:schemeClr>
                </a:solidFill>
              </a:rPr>
              <a:t>Source: http</a:t>
            </a:r>
            <a:r>
              <a:rPr lang="en-US" dirty="0">
                <a:solidFill>
                  <a:schemeClr val="bg1">
                    <a:lumMod val="75000"/>
                  </a:schemeClr>
                </a:solidFill>
              </a:rPr>
              <a:t>://www.sei.cmu.edu/reports/05tr009.pdf</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0"/>
            <a:ext cx="6215063" cy="187482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49885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p:txBody>
          <a:bodyPr/>
          <a:lstStyle/>
          <a:p>
            <a:r>
              <a:rPr lang="en-US" dirty="0" smtClean="0"/>
              <a:t>SQUARE – Identify security goals</a:t>
            </a:r>
          </a:p>
          <a:p>
            <a:pPr lvl="1"/>
            <a:r>
              <a:rPr lang="en-US" dirty="0" smtClean="0"/>
              <a:t>Eliminate conflicting goals of stakeholders</a:t>
            </a:r>
          </a:p>
          <a:p>
            <a:pPr lvl="1"/>
            <a:r>
              <a:rPr lang="en-US" dirty="0" smtClean="0"/>
              <a:t>Support overall business goal</a:t>
            </a:r>
          </a:p>
          <a:p>
            <a:pPr lvl="1"/>
            <a:r>
              <a:rPr lang="en-US" dirty="0" smtClean="0"/>
              <a:t>Comply with existing policy</a:t>
            </a:r>
          </a:p>
        </p:txBody>
      </p:sp>
      <p:sp>
        <p:nvSpPr>
          <p:cNvPr id="4" name="Slide Number Placeholder 3"/>
          <p:cNvSpPr>
            <a:spLocks noGrp="1"/>
          </p:cNvSpPr>
          <p:nvPr>
            <p:ph type="sldNum" sz="quarter" idx="12"/>
          </p:nvPr>
        </p:nvSpPr>
        <p:spPr/>
        <p:txBody>
          <a:bodyPr/>
          <a:lstStyle/>
          <a:p>
            <a:fld id="{16D7F6B3-FE9A-4A71-A476-BA18060D4072}" type="slidenum">
              <a:rPr lang="en-US" smtClean="0"/>
              <a:pPr/>
              <a:t>21</a:t>
            </a:fld>
            <a:endParaRPr lang="en-US" dirty="0"/>
          </a:p>
        </p:txBody>
      </p:sp>
      <p:sp>
        <p:nvSpPr>
          <p:cNvPr id="5" name="TextBox 4"/>
          <p:cNvSpPr txBox="1"/>
          <p:nvPr/>
        </p:nvSpPr>
        <p:spPr>
          <a:xfrm>
            <a:off x="1143000" y="6324600"/>
            <a:ext cx="5867400" cy="369332"/>
          </a:xfrm>
          <a:prstGeom prst="rect">
            <a:avLst/>
          </a:prstGeom>
          <a:noFill/>
        </p:spPr>
        <p:txBody>
          <a:bodyPr wrap="square" rtlCol="0">
            <a:spAutoFit/>
          </a:bodyPr>
          <a:lstStyle/>
          <a:p>
            <a:r>
              <a:rPr lang="en-US" dirty="0" smtClean="0">
                <a:solidFill>
                  <a:schemeClr val="bg1">
                    <a:lumMod val="75000"/>
                  </a:schemeClr>
                </a:solidFill>
              </a:rPr>
              <a:t>Source: http</a:t>
            </a:r>
            <a:r>
              <a:rPr lang="en-US" dirty="0">
                <a:solidFill>
                  <a:schemeClr val="bg1">
                    <a:lumMod val="75000"/>
                  </a:schemeClr>
                </a:solidFill>
              </a:rPr>
              <a:t>://www.sei.cmu.edu/reports/05tr009.pdf</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581399"/>
            <a:ext cx="6914718" cy="209104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5572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p:txBody>
          <a:bodyPr/>
          <a:lstStyle/>
          <a:p>
            <a:r>
              <a:rPr lang="en-US" dirty="0" smtClean="0"/>
              <a:t>SQUARE – Develop artifacts</a:t>
            </a:r>
          </a:p>
          <a:p>
            <a:pPr lvl="1"/>
            <a:r>
              <a:rPr lang="en-US" dirty="0" smtClean="0"/>
              <a:t>System architecture diagrams</a:t>
            </a:r>
          </a:p>
          <a:p>
            <a:pPr lvl="1"/>
            <a:r>
              <a:rPr lang="en-US" dirty="0" smtClean="0"/>
              <a:t>Attack trees</a:t>
            </a:r>
          </a:p>
          <a:p>
            <a:pPr lvl="1"/>
            <a:r>
              <a:rPr lang="en-US" dirty="0" smtClean="0"/>
              <a:t>Use cases/abuse cases</a:t>
            </a:r>
          </a:p>
          <a:p>
            <a:pPr lvl="1"/>
            <a:endParaRPr lang="en-US" dirty="0" smtClean="0"/>
          </a:p>
        </p:txBody>
      </p:sp>
      <p:sp>
        <p:nvSpPr>
          <p:cNvPr id="4" name="Slide Number Placeholder 3"/>
          <p:cNvSpPr>
            <a:spLocks noGrp="1"/>
          </p:cNvSpPr>
          <p:nvPr>
            <p:ph type="sldNum" sz="quarter" idx="12"/>
          </p:nvPr>
        </p:nvSpPr>
        <p:spPr/>
        <p:txBody>
          <a:bodyPr/>
          <a:lstStyle/>
          <a:p>
            <a:fld id="{16D7F6B3-FE9A-4A71-A476-BA18060D4072}" type="slidenum">
              <a:rPr lang="en-US" smtClean="0"/>
              <a:pPr/>
              <a:t>22</a:t>
            </a:fld>
            <a:endParaRPr lang="en-US" dirty="0"/>
          </a:p>
        </p:txBody>
      </p:sp>
      <p:sp>
        <p:nvSpPr>
          <p:cNvPr id="5" name="TextBox 4"/>
          <p:cNvSpPr txBox="1"/>
          <p:nvPr/>
        </p:nvSpPr>
        <p:spPr>
          <a:xfrm>
            <a:off x="1143000" y="6324600"/>
            <a:ext cx="5867400" cy="369332"/>
          </a:xfrm>
          <a:prstGeom prst="rect">
            <a:avLst/>
          </a:prstGeom>
          <a:noFill/>
        </p:spPr>
        <p:txBody>
          <a:bodyPr wrap="square" rtlCol="0">
            <a:spAutoFit/>
          </a:bodyPr>
          <a:lstStyle/>
          <a:p>
            <a:r>
              <a:rPr lang="en-US" dirty="0" smtClean="0">
                <a:solidFill>
                  <a:schemeClr val="bg1">
                    <a:lumMod val="75000"/>
                  </a:schemeClr>
                </a:solidFill>
              </a:rPr>
              <a:t>Source: http</a:t>
            </a:r>
            <a:r>
              <a:rPr lang="en-US" dirty="0">
                <a:solidFill>
                  <a:schemeClr val="bg1">
                    <a:lumMod val="75000"/>
                  </a:schemeClr>
                </a:solidFill>
              </a:rPr>
              <a:t>://www.sei.cmu.edu/reports/05tr009.pdf</a:t>
            </a:r>
          </a:p>
        </p:txBody>
      </p:sp>
    </p:spTree>
    <p:extLst>
      <p:ext uri="{BB962C8B-B14F-4D97-AF65-F5344CB8AC3E}">
        <p14:creationId xmlns:p14="http://schemas.microsoft.com/office/powerpoint/2010/main" val="2791063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p:txBody>
          <a:bodyPr/>
          <a:lstStyle/>
          <a:p>
            <a:r>
              <a:rPr lang="en-US" dirty="0" smtClean="0"/>
              <a:t>SQUARE – Develop artifacts</a:t>
            </a:r>
          </a:p>
          <a:p>
            <a:pPr lvl="1"/>
            <a:r>
              <a:rPr lang="en-US" dirty="0" smtClean="0"/>
              <a:t>System architecture diagrams</a:t>
            </a:r>
          </a:p>
          <a:p>
            <a:pPr lvl="1"/>
            <a:r>
              <a:rPr lang="en-US" dirty="0" smtClean="0"/>
              <a:t>Attack trees</a:t>
            </a:r>
          </a:p>
          <a:p>
            <a:pPr lvl="1"/>
            <a:r>
              <a:rPr lang="en-US" dirty="0" smtClean="0"/>
              <a:t>Use cases/abuse cases</a:t>
            </a:r>
          </a:p>
          <a:p>
            <a:pPr lvl="1"/>
            <a:endParaRPr lang="en-US" dirty="0" smtClean="0"/>
          </a:p>
        </p:txBody>
      </p:sp>
      <p:sp>
        <p:nvSpPr>
          <p:cNvPr id="4" name="Slide Number Placeholder 3"/>
          <p:cNvSpPr>
            <a:spLocks noGrp="1"/>
          </p:cNvSpPr>
          <p:nvPr>
            <p:ph type="sldNum" sz="quarter" idx="12"/>
          </p:nvPr>
        </p:nvSpPr>
        <p:spPr/>
        <p:txBody>
          <a:bodyPr/>
          <a:lstStyle/>
          <a:p>
            <a:fld id="{16D7F6B3-FE9A-4A71-A476-BA18060D4072}" type="slidenum">
              <a:rPr lang="en-US" smtClean="0"/>
              <a:pPr/>
              <a:t>23</a:t>
            </a:fld>
            <a:endParaRPr lang="en-US" dirty="0"/>
          </a:p>
        </p:txBody>
      </p:sp>
      <p:sp>
        <p:nvSpPr>
          <p:cNvPr id="5" name="TextBox 4"/>
          <p:cNvSpPr txBox="1"/>
          <p:nvPr/>
        </p:nvSpPr>
        <p:spPr>
          <a:xfrm>
            <a:off x="1143000" y="6324600"/>
            <a:ext cx="5867400" cy="369332"/>
          </a:xfrm>
          <a:prstGeom prst="rect">
            <a:avLst/>
          </a:prstGeom>
          <a:noFill/>
        </p:spPr>
        <p:txBody>
          <a:bodyPr wrap="square" rtlCol="0">
            <a:spAutoFit/>
          </a:bodyPr>
          <a:lstStyle/>
          <a:p>
            <a:r>
              <a:rPr lang="en-US" dirty="0" smtClean="0">
                <a:solidFill>
                  <a:schemeClr val="bg1">
                    <a:lumMod val="75000"/>
                  </a:schemeClr>
                </a:solidFill>
              </a:rPr>
              <a:t>Source: http</a:t>
            </a:r>
            <a:r>
              <a:rPr lang="en-US" dirty="0">
                <a:solidFill>
                  <a:schemeClr val="bg1">
                    <a:lumMod val="75000"/>
                  </a:schemeClr>
                </a:solidFill>
              </a:rPr>
              <a:t>://www.sei.cmu.edu/reports/05tr009.pdf</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990600"/>
            <a:ext cx="5977856" cy="46101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48513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p:txBody>
          <a:bodyPr/>
          <a:lstStyle/>
          <a:p>
            <a:r>
              <a:rPr lang="en-US" dirty="0" smtClean="0"/>
              <a:t>SQUARE – Develop artifacts</a:t>
            </a:r>
          </a:p>
          <a:p>
            <a:pPr lvl="1"/>
            <a:r>
              <a:rPr lang="en-US" dirty="0" smtClean="0"/>
              <a:t>System architecture diagrams</a:t>
            </a:r>
          </a:p>
          <a:p>
            <a:pPr lvl="1"/>
            <a:r>
              <a:rPr lang="en-US" dirty="0" smtClean="0"/>
              <a:t>Attack trees</a:t>
            </a:r>
          </a:p>
          <a:p>
            <a:pPr lvl="1"/>
            <a:r>
              <a:rPr lang="en-US" dirty="0" smtClean="0"/>
              <a:t>Use cases/abuse cases</a:t>
            </a:r>
          </a:p>
          <a:p>
            <a:pPr lvl="1"/>
            <a:endParaRPr lang="en-US" dirty="0" smtClean="0"/>
          </a:p>
        </p:txBody>
      </p:sp>
      <p:sp>
        <p:nvSpPr>
          <p:cNvPr id="4" name="Slide Number Placeholder 3"/>
          <p:cNvSpPr>
            <a:spLocks noGrp="1"/>
          </p:cNvSpPr>
          <p:nvPr>
            <p:ph type="sldNum" sz="quarter" idx="12"/>
          </p:nvPr>
        </p:nvSpPr>
        <p:spPr/>
        <p:txBody>
          <a:bodyPr/>
          <a:lstStyle/>
          <a:p>
            <a:fld id="{16D7F6B3-FE9A-4A71-A476-BA18060D4072}" type="slidenum">
              <a:rPr lang="en-US" smtClean="0"/>
              <a:pPr/>
              <a:t>24</a:t>
            </a:fld>
            <a:endParaRPr lang="en-US" dirty="0"/>
          </a:p>
        </p:txBody>
      </p:sp>
      <p:sp>
        <p:nvSpPr>
          <p:cNvPr id="5" name="TextBox 4"/>
          <p:cNvSpPr txBox="1"/>
          <p:nvPr/>
        </p:nvSpPr>
        <p:spPr>
          <a:xfrm>
            <a:off x="1143000" y="6324600"/>
            <a:ext cx="5867400" cy="369332"/>
          </a:xfrm>
          <a:prstGeom prst="rect">
            <a:avLst/>
          </a:prstGeom>
          <a:noFill/>
        </p:spPr>
        <p:txBody>
          <a:bodyPr wrap="square" rtlCol="0">
            <a:spAutoFit/>
          </a:bodyPr>
          <a:lstStyle/>
          <a:p>
            <a:r>
              <a:rPr lang="en-US" dirty="0" smtClean="0">
                <a:solidFill>
                  <a:schemeClr val="bg1">
                    <a:lumMod val="75000"/>
                  </a:schemeClr>
                </a:solidFill>
              </a:rPr>
              <a:t>Source: http</a:t>
            </a:r>
            <a:r>
              <a:rPr lang="en-US" dirty="0">
                <a:solidFill>
                  <a:schemeClr val="bg1">
                    <a:lumMod val="75000"/>
                  </a:schemeClr>
                </a:solidFill>
              </a:rPr>
              <a:t>://www.sei.cmu.edu/reports/05tr009.pdf</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990600"/>
            <a:ext cx="5977856" cy="46101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8" y="1524000"/>
            <a:ext cx="8629650" cy="328612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2200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p:txBody>
          <a:bodyPr/>
          <a:lstStyle/>
          <a:p>
            <a:r>
              <a:rPr lang="en-US" dirty="0" smtClean="0"/>
              <a:t>SQUARE – Develop artifacts</a:t>
            </a:r>
          </a:p>
          <a:p>
            <a:pPr lvl="1"/>
            <a:r>
              <a:rPr lang="en-US" dirty="0" smtClean="0"/>
              <a:t>System architecture diagrams</a:t>
            </a:r>
          </a:p>
          <a:p>
            <a:pPr lvl="1"/>
            <a:r>
              <a:rPr lang="en-US" dirty="0" smtClean="0"/>
              <a:t>Attack trees</a:t>
            </a:r>
          </a:p>
          <a:p>
            <a:pPr lvl="1"/>
            <a:r>
              <a:rPr lang="en-US" dirty="0" smtClean="0"/>
              <a:t>Use cases/abuse cases</a:t>
            </a:r>
          </a:p>
          <a:p>
            <a:pPr lvl="1"/>
            <a:endParaRPr lang="en-US" dirty="0" smtClean="0"/>
          </a:p>
        </p:txBody>
      </p:sp>
      <p:sp>
        <p:nvSpPr>
          <p:cNvPr id="4" name="Slide Number Placeholder 3"/>
          <p:cNvSpPr>
            <a:spLocks noGrp="1"/>
          </p:cNvSpPr>
          <p:nvPr>
            <p:ph type="sldNum" sz="quarter" idx="12"/>
          </p:nvPr>
        </p:nvSpPr>
        <p:spPr/>
        <p:txBody>
          <a:bodyPr/>
          <a:lstStyle/>
          <a:p>
            <a:fld id="{16D7F6B3-FE9A-4A71-A476-BA18060D4072}" type="slidenum">
              <a:rPr lang="en-US" smtClean="0"/>
              <a:pPr/>
              <a:t>25</a:t>
            </a:fld>
            <a:endParaRPr lang="en-US" dirty="0"/>
          </a:p>
        </p:txBody>
      </p:sp>
      <p:sp>
        <p:nvSpPr>
          <p:cNvPr id="5" name="TextBox 4"/>
          <p:cNvSpPr txBox="1"/>
          <p:nvPr/>
        </p:nvSpPr>
        <p:spPr>
          <a:xfrm>
            <a:off x="1143000" y="6324600"/>
            <a:ext cx="5867400" cy="369332"/>
          </a:xfrm>
          <a:prstGeom prst="rect">
            <a:avLst/>
          </a:prstGeom>
          <a:noFill/>
        </p:spPr>
        <p:txBody>
          <a:bodyPr wrap="square" rtlCol="0">
            <a:spAutoFit/>
          </a:bodyPr>
          <a:lstStyle/>
          <a:p>
            <a:r>
              <a:rPr lang="en-US" dirty="0" smtClean="0">
                <a:solidFill>
                  <a:schemeClr val="bg1">
                    <a:lumMod val="75000"/>
                  </a:schemeClr>
                </a:solidFill>
              </a:rPr>
              <a:t>Source: http</a:t>
            </a:r>
            <a:r>
              <a:rPr lang="en-US" dirty="0">
                <a:solidFill>
                  <a:schemeClr val="bg1">
                    <a:lumMod val="75000"/>
                  </a:schemeClr>
                </a:solidFill>
              </a:rPr>
              <a:t>://www.sei.cmu.edu/reports/05tr009.pdf</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990600"/>
            <a:ext cx="5977856" cy="46101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8" y="1524000"/>
            <a:ext cx="8629650" cy="328612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988" y="142875"/>
            <a:ext cx="6296025" cy="657225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45068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p:txBody>
          <a:bodyPr/>
          <a:lstStyle/>
          <a:p>
            <a:r>
              <a:rPr lang="en-US" dirty="0" smtClean="0"/>
              <a:t>SQUARE – Develop artifacts</a:t>
            </a:r>
          </a:p>
          <a:p>
            <a:pPr lvl="1"/>
            <a:r>
              <a:rPr lang="en-US" dirty="0" smtClean="0"/>
              <a:t>System architecture diagrams</a:t>
            </a:r>
          </a:p>
          <a:p>
            <a:pPr lvl="1"/>
            <a:r>
              <a:rPr lang="en-US" dirty="0" smtClean="0"/>
              <a:t>Attack trees</a:t>
            </a:r>
          </a:p>
          <a:p>
            <a:pPr lvl="1"/>
            <a:r>
              <a:rPr lang="en-US" dirty="0" smtClean="0"/>
              <a:t>Use cases/abuse cases</a:t>
            </a:r>
          </a:p>
          <a:p>
            <a:pPr lvl="1"/>
            <a:endParaRPr lang="en-US" dirty="0" smtClean="0"/>
          </a:p>
        </p:txBody>
      </p:sp>
      <p:sp>
        <p:nvSpPr>
          <p:cNvPr id="4" name="Slide Number Placeholder 3"/>
          <p:cNvSpPr>
            <a:spLocks noGrp="1"/>
          </p:cNvSpPr>
          <p:nvPr>
            <p:ph type="sldNum" sz="quarter" idx="12"/>
          </p:nvPr>
        </p:nvSpPr>
        <p:spPr/>
        <p:txBody>
          <a:bodyPr/>
          <a:lstStyle/>
          <a:p>
            <a:fld id="{16D7F6B3-FE9A-4A71-A476-BA18060D4072}" type="slidenum">
              <a:rPr lang="en-US" smtClean="0"/>
              <a:pPr/>
              <a:t>26</a:t>
            </a:fld>
            <a:endParaRPr lang="en-US" dirty="0"/>
          </a:p>
        </p:txBody>
      </p:sp>
      <p:sp>
        <p:nvSpPr>
          <p:cNvPr id="5" name="TextBox 4"/>
          <p:cNvSpPr txBox="1"/>
          <p:nvPr/>
        </p:nvSpPr>
        <p:spPr>
          <a:xfrm>
            <a:off x="1143000" y="6324600"/>
            <a:ext cx="5867400" cy="369332"/>
          </a:xfrm>
          <a:prstGeom prst="rect">
            <a:avLst/>
          </a:prstGeom>
          <a:noFill/>
        </p:spPr>
        <p:txBody>
          <a:bodyPr wrap="square" rtlCol="0">
            <a:spAutoFit/>
          </a:bodyPr>
          <a:lstStyle/>
          <a:p>
            <a:r>
              <a:rPr lang="en-US" dirty="0" smtClean="0">
                <a:solidFill>
                  <a:schemeClr val="bg1">
                    <a:lumMod val="75000"/>
                  </a:schemeClr>
                </a:solidFill>
              </a:rPr>
              <a:t>Source: http</a:t>
            </a:r>
            <a:r>
              <a:rPr lang="en-US" dirty="0">
                <a:solidFill>
                  <a:schemeClr val="bg1">
                    <a:lumMod val="75000"/>
                  </a:schemeClr>
                </a:solidFill>
              </a:rPr>
              <a:t>://www.sei.cmu.edu/reports/05tr009.pdf</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990600"/>
            <a:ext cx="5977856" cy="46101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8" y="1524000"/>
            <a:ext cx="8629650" cy="328612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988" y="142875"/>
            <a:ext cx="6296025" cy="657225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9" name="Rounded Rectangular Callout 8"/>
          <p:cNvSpPr/>
          <p:nvPr/>
        </p:nvSpPr>
        <p:spPr>
          <a:xfrm>
            <a:off x="457200" y="3657600"/>
            <a:ext cx="2971800" cy="1809750"/>
          </a:xfrm>
          <a:prstGeom prst="wedgeRoundRectCallout">
            <a:avLst>
              <a:gd name="adj1" fmla="val 75229"/>
              <a:gd name="adj2" fmla="val -48317"/>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Map these misuse cases to attack trees and security policies and goals.</a:t>
            </a:r>
            <a:endParaRPr lang="en-US" sz="2400" dirty="0">
              <a:solidFill>
                <a:schemeClr val="tx1"/>
              </a:solidFill>
            </a:endParaRPr>
          </a:p>
        </p:txBody>
      </p:sp>
    </p:spTree>
    <p:extLst>
      <p:ext uri="{BB962C8B-B14F-4D97-AF65-F5344CB8AC3E}">
        <p14:creationId xmlns:p14="http://schemas.microsoft.com/office/powerpoint/2010/main" val="2843775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p:txBody>
          <a:bodyPr>
            <a:normAutofit/>
          </a:bodyPr>
          <a:lstStyle/>
          <a:p>
            <a:r>
              <a:rPr lang="en-US" dirty="0" smtClean="0"/>
              <a:t>SQUARE – Perform risk assessment</a:t>
            </a:r>
          </a:p>
          <a:p>
            <a:pPr lvl="1"/>
            <a:r>
              <a:rPr lang="en-US" dirty="0" smtClean="0"/>
              <a:t>Risk is the probability that a </a:t>
            </a:r>
            <a:r>
              <a:rPr lang="en-US" b="1" dirty="0" smtClean="0"/>
              <a:t>threat</a:t>
            </a:r>
            <a:r>
              <a:rPr lang="en-US" dirty="0" smtClean="0"/>
              <a:t> will exploit a </a:t>
            </a:r>
            <a:r>
              <a:rPr lang="en-US" b="1" dirty="0" smtClean="0"/>
              <a:t>vulnerability</a:t>
            </a:r>
            <a:r>
              <a:rPr lang="en-US" dirty="0" smtClean="0"/>
              <a:t> resulting in a </a:t>
            </a:r>
            <a:r>
              <a:rPr lang="en-US" b="1" dirty="0" smtClean="0"/>
              <a:t>loss</a:t>
            </a:r>
            <a:r>
              <a:rPr lang="en-US" dirty="0" smtClean="0"/>
              <a:t>.</a:t>
            </a:r>
          </a:p>
          <a:p>
            <a:pPr lvl="1"/>
            <a:r>
              <a:rPr lang="en-US" dirty="0" smtClean="0"/>
              <a:t>Many risk assessment techniques to choose from</a:t>
            </a:r>
          </a:p>
          <a:p>
            <a:pPr lvl="2"/>
            <a:r>
              <a:rPr lang="en-US" dirty="0" smtClean="0"/>
              <a:t>Identify threats</a:t>
            </a:r>
          </a:p>
          <a:p>
            <a:pPr lvl="2"/>
            <a:r>
              <a:rPr lang="en-US" dirty="0" smtClean="0"/>
              <a:t>Identify vulnerabilities</a:t>
            </a:r>
          </a:p>
          <a:p>
            <a:pPr lvl="2"/>
            <a:r>
              <a:rPr lang="en-US" dirty="0" smtClean="0"/>
              <a:t>Determine likelihood and impact</a:t>
            </a:r>
          </a:p>
          <a:p>
            <a:pPr lvl="2"/>
            <a:r>
              <a:rPr lang="en-US" dirty="0" smtClean="0"/>
              <a:t>Identify and implement controls</a:t>
            </a:r>
          </a:p>
        </p:txBody>
      </p:sp>
      <p:sp>
        <p:nvSpPr>
          <p:cNvPr id="4" name="Slide Number Placeholder 3"/>
          <p:cNvSpPr>
            <a:spLocks noGrp="1"/>
          </p:cNvSpPr>
          <p:nvPr>
            <p:ph type="sldNum" sz="quarter" idx="12"/>
          </p:nvPr>
        </p:nvSpPr>
        <p:spPr/>
        <p:txBody>
          <a:bodyPr/>
          <a:lstStyle/>
          <a:p>
            <a:fld id="{16D7F6B3-FE9A-4A71-A476-BA18060D4072}" type="slidenum">
              <a:rPr lang="en-US" smtClean="0"/>
              <a:pPr/>
              <a:t>27</a:t>
            </a:fld>
            <a:endParaRPr lang="en-US" dirty="0"/>
          </a:p>
        </p:txBody>
      </p:sp>
      <p:sp>
        <p:nvSpPr>
          <p:cNvPr id="5" name="TextBox 4"/>
          <p:cNvSpPr txBox="1"/>
          <p:nvPr/>
        </p:nvSpPr>
        <p:spPr>
          <a:xfrm>
            <a:off x="1143000" y="6324600"/>
            <a:ext cx="5867400" cy="369332"/>
          </a:xfrm>
          <a:prstGeom prst="rect">
            <a:avLst/>
          </a:prstGeom>
          <a:noFill/>
        </p:spPr>
        <p:txBody>
          <a:bodyPr wrap="square" rtlCol="0">
            <a:spAutoFit/>
          </a:bodyPr>
          <a:lstStyle/>
          <a:p>
            <a:r>
              <a:rPr lang="en-US" dirty="0" smtClean="0">
                <a:solidFill>
                  <a:schemeClr val="bg1">
                    <a:lumMod val="75000"/>
                  </a:schemeClr>
                </a:solidFill>
              </a:rPr>
              <a:t>Source: http</a:t>
            </a:r>
            <a:r>
              <a:rPr lang="en-US" dirty="0">
                <a:solidFill>
                  <a:schemeClr val="bg1">
                    <a:lumMod val="75000"/>
                  </a:schemeClr>
                </a:solidFill>
              </a:rPr>
              <a:t>://www.sei.cmu.edu/reports/05tr009.pdf</a:t>
            </a:r>
          </a:p>
        </p:txBody>
      </p:sp>
    </p:spTree>
    <p:extLst>
      <p:ext uri="{BB962C8B-B14F-4D97-AF65-F5344CB8AC3E}">
        <p14:creationId xmlns:p14="http://schemas.microsoft.com/office/powerpoint/2010/main" val="1672675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p:txBody>
          <a:bodyPr>
            <a:normAutofit/>
          </a:bodyPr>
          <a:lstStyle/>
          <a:p>
            <a:r>
              <a:rPr lang="en-US" dirty="0" smtClean="0"/>
              <a:t>SQUARE – Select elicitation technique</a:t>
            </a:r>
          </a:p>
          <a:p>
            <a:pPr lvl="1"/>
            <a:r>
              <a:rPr lang="en-US" dirty="0" smtClean="0"/>
              <a:t>Requirements elicitation come in many flavors</a:t>
            </a:r>
          </a:p>
          <a:p>
            <a:pPr lvl="2"/>
            <a:r>
              <a:rPr lang="en-US" dirty="0" smtClean="0"/>
              <a:t>Structured/unstructured interviews</a:t>
            </a:r>
          </a:p>
          <a:p>
            <a:pPr lvl="2"/>
            <a:r>
              <a:rPr lang="en-US" dirty="0" smtClean="0"/>
              <a:t>Joint Application Development (JAD)</a:t>
            </a:r>
          </a:p>
          <a:p>
            <a:pPr lvl="2"/>
            <a:r>
              <a:rPr lang="en-US" dirty="0" smtClean="0"/>
              <a:t>Use case analysis, etc...</a:t>
            </a:r>
          </a:p>
          <a:p>
            <a:pPr lvl="1"/>
            <a:r>
              <a:rPr lang="en-US" dirty="0" smtClean="0"/>
              <a:t>Each has advantages and disadvantages</a:t>
            </a:r>
          </a:p>
          <a:p>
            <a:pPr lvl="1"/>
            <a:r>
              <a:rPr lang="en-US" dirty="0" smtClean="0"/>
              <a:t>Stakeholder interaction is key!</a:t>
            </a:r>
          </a:p>
        </p:txBody>
      </p:sp>
      <p:sp>
        <p:nvSpPr>
          <p:cNvPr id="4" name="Slide Number Placeholder 3"/>
          <p:cNvSpPr>
            <a:spLocks noGrp="1"/>
          </p:cNvSpPr>
          <p:nvPr>
            <p:ph type="sldNum" sz="quarter" idx="12"/>
          </p:nvPr>
        </p:nvSpPr>
        <p:spPr/>
        <p:txBody>
          <a:bodyPr/>
          <a:lstStyle/>
          <a:p>
            <a:fld id="{16D7F6B3-FE9A-4A71-A476-BA18060D4072}" type="slidenum">
              <a:rPr lang="en-US" smtClean="0"/>
              <a:pPr/>
              <a:t>28</a:t>
            </a:fld>
            <a:endParaRPr lang="en-US" dirty="0"/>
          </a:p>
        </p:txBody>
      </p:sp>
      <p:sp>
        <p:nvSpPr>
          <p:cNvPr id="5" name="TextBox 4"/>
          <p:cNvSpPr txBox="1"/>
          <p:nvPr/>
        </p:nvSpPr>
        <p:spPr>
          <a:xfrm>
            <a:off x="1143000" y="6324600"/>
            <a:ext cx="5867400" cy="369332"/>
          </a:xfrm>
          <a:prstGeom prst="rect">
            <a:avLst/>
          </a:prstGeom>
          <a:noFill/>
        </p:spPr>
        <p:txBody>
          <a:bodyPr wrap="square" rtlCol="0">
            <a:spAutoFit/>
          </a:bodyPr>
          <a:lstStyle/>
          <a:p>
            <a:r>
              <a:rPr lang="en-US" dirty="0" smtClean="0">
                <a:solidFill>
                  <a:schemeClr val="bg1">
                    <a:lumMod val="75000"/>
                  </a:schemeClr>
                </a:solidFill>
              </a:rPr>
              <a:t>Source: http</a:t>
            </a:r>
            <a:r>
              <a:rPr lang="en-US" dirty="0">
                <a:solidFill>
                  <a:schemeClr val="bg1">
                    <a:lumMod val="75000"/>
                  </a:schemeClr>
                </a:solidFill>
              </a:rPr>
              <a:t>://www.sei.cmu.edu/reports/05tr009.pdf</a:t>
            </a:r>
          </a:p>
        </p:txBody>
      </p:sp>
    </p:spTree>
    <p:extLst>
      <p:ext uri="{BB962C8B-B14F-4D97-AF65-F5344CB8AC3E}">
        <p14:creationId xmlns:p14="http://schemas.microsoft.com/office/powerpoint/2010/main" val="3653507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p:txBody>
          <a:bodyPr>
            <a:normAutofit/>
          </a:bodyPr>
          <a:lstStyle/>
          <a:p>
            <a:r>
              <a:rPr lang="en-US" dirty="0" smtClean="0"/>
              <a:t>SQUARE – Select elicitation technique</a:t>
            </a:r>
          </a:p>
          <a:p>
            <a:pPr lvl="1"/>
            <a:r>
              <a:rPr lang="en-US" dirty="0" smtClean="0"/>
              <a:t>Requirements elicitation come in many flavors</a:t>
            </a:r>
          </a:p>
          <a:p>
            <a:pPr lvl="2"/>
            <a:r>
              <a:rPr lang="en-US" dirty="0" smtClean="0"/>
              <a:t>Structured/unstructured interviews</a:t>
            </a:r>
          </a:p>
          <a:p>
            <a:pPr lvl="2"/>
            <a:r>
              <a:rPr lang="en-US" dirty="0" smtClean="0"/>
              <a:t>Joint Application Development (JAD)</a:t>
            </a:r>
          </a:p>
          <a:p>
            <a:pPr lvl="2"/>
            <a:r>
              <a:rPr lang="en-US" dirty="0" smtClean="0"/>
              <a:t>Use case analysis, etc...</a:t>
            </a:r>
          </a:p>
          <a:p>
            <a:pPr lvl="1"/>
            <a:r>
              <a:rPr lang="en-US" dirty="0" smtClean="0"/>
              <a:t>Each has advantages and disadvantages</a:t>
            </a:r>
          </a:p>
          <a:p>
            <a:pPr lvl="1"/>
            <a:r>
              <a:rPr lang="en-US" dirty="0" smtClean="0"/>
              <a:t>Stakeholder interaction is key!</a:t>
            </a:r>
          </a:p>
        </p:txBody>
      </p:sp>
      <p:sp>
        <p:nvSpPr>
          <p:cNvPr id="4" name="Slide Number Placeholder 3"/>
          <p:cNvSpPr>
            <a:spLocks noGrp="1"/>
          </p:cNvSpPr>
          <p:nvPr>
            <p:ph type="sldNum" sz="quarter" idx="12"/>
          </p:nvPr>
        </p:nvSpPr>
        <p:spPr/>
        <p:txBody>
          <a:bodyPr/>
          <a:lstStyle/>
          <a:p>
            <a:fld id="{16D7F6B3-FE9A-4A71-A476-BA18060D4072}" type="slidenum">
              <a:rPr lang="en-US" smtClean="0"/>
              <a:pPr/>
              <a:t>29</a:t>
            </a:fld>
            <a:endParaRPr lang="en-US" dirty="0"/>
          </a:p>
        </p:txBody>
      </p:sp>
      <p:sp>
        <p:nvSpPr>
          <p:cNvPr id="5" name="TextBox 4"/>
          <p:cNvSpPr txBox="1"/>
          <p:nvPr/>
        </p:nvSpPr>
        <p:spPr>
          <a:xfrm>
            <a:off x="1143000" y="6324600"/>
            <a:ext cx="5867400" cy="369332"/>
          </a:xfrm>
          <a:prstGeom prst="rect">
            <a:avLst/>
          </a:prstGeom>
          <a:noFill/>
        </p:spPr>
        <p:txBody>
          <a:bodyPr wrap="square" rtlCol="0">
            <a:spAutoFit/>
          </a:bodyPr>
          <a:lstStyle/>
          <a:p>
            <a:r>
              <a:rPr lang="en-US" dirty="0" smtClean="0">
                <a:solidFill>
                  <a:schemeClr val="bg1">
                    <a:lumMod val="75000"/>
                  </a:schemeClr>
                </a:solidFill>
              </a:rPr>
              <a:t>Source: http</a:t>
            </a:r>
            <a:r>
              <a:rPr lang="en-US" dirty="0">
                <a:solidFill>
                  <a:schemeClr val="bg1">
                    <a:lumMod val="75000"/>
                  </a:schemeClr>
                </a:solidFill>
              </a:rPr>
              <a:t>://www.sei.cmu.edu/reports/05tr009.pdf</a:t>
            </a:r>
          </a:p>
        </p:txBody>
      </p:sp>
      <p:sp>
        <p:nvSpPr>
          <p:cNvPr id="6" name="Rounded Rectangular Callout 5"/>
          <p:cNvSpPr/>
          <p:nvPr/>
        </p:nvSpPr>
        <p:spPr>
          <a:xfrm>
            <a:off x="4495800" y="3200400"/>
            <a:ext cx="2971800" cy="1809750"/>
          </a:xfrm>
          <a:prstGeom prst="wedgeRoundRectCallout">
            <a:avLst>
              <a:gd name="adj1" fmla="val -73955"/>
              <a:gd name="adj2" fmla="val -60055"/>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See MIS 400 for a whole course on how this kind of thing is done.</a:t>
            </a:r>
            <a:endParaRPr lang="en-US" sz="2400" dirty="0">
              <a:solidFill>
                <a:schemeClr val="tx1"/>
              </a:solidFill>
            </a:endParaRPr>
          </a:p>
        </p:txBody>
      </p:sp>
    </p:spTree>
    <p:extLst>
      <p:ext uri="{BB962C8B-B14F-4D97-AF65-F5344CB8AC3E}">
        <p14:creationId xmlns:p14="http://schemas.microsoft.com/office/powerpoint/2010/main" val="325503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normAutofit/>
          </a:bodyPr>
          <a:lstStyle/>
          <a:p>
            <a:r>
              <a:rPr lang="en-US" dirty="0" smtClean="0"/>
              <a:t>Explain the importance of a secure development cycle</a:t>
            </a:r>
          </a:p>
          <a:p>
            <a:r>
              <a:rPr lang="en-US" dirty="0" smtClean="0"/>
              <a:t>Follow a process for security requirements elicitation.</a:t>
            </a:r>
          </a:p>
          <a:p>
            <a:r>
              <a:rPr lang="en-US" dirty="0" smtClean="0"/>
              <a:t>Describe </a:t>
            </a:r>
            <a:r>
              <a:rPr lang="en-US" dirty="0"/>
              <a:t>the principles of secure software </a:t>
            </a:r>
            <a:r>
              <a:rPr lang="en-US" dirty="0" smtClean="0"/>
              <a:t>design.</a:t>
            </a:r>
            <a:endParaRPr lang="en-US" dirty="0"/>
          </a:p>
        </p:txBody>
      </p:sp>
      <p:sp>
        <p:nvSpPr>
          <p:cNvPr id="7" name="Slide Number Placeholder 6"/>
          <p:cNvSpPr>
            <a:spLocks noGrp="1"/>
          </p:cNvSpPr>
          <p:nvPr>
            <p:ph type="sldNum" sz="quarter" idx="12"/>
          </p:nvPr>
        </p:nvSpPr>
        <p:spPr/>
        <p:txBody>
          <a:bodyPr/>
          <a:lstStyle/>
          <a:p>
            <a:fld id="{35F047CB-F391-4DAB-9FB4-A73A580B607B}" type="slidenum">
              <a:rPr lang="en-US" smtClean="0"/>
              <a:pPr/>
              <a:t>3</a:t>
            </a:fld>
            <a:endParaRPr lang="en-US" dirty="0"/>
          </a:p>
        </p:txBody>
      </p:sp>
    </p:spTree>
    <p:extLst>
      <p:ext uri="{BB962C8B-B14F-4D97-AF65-F5344CB8AC3E}">
        <p14:creationId xmlns:p14="http://schemas.microsoft.com/office/powerpoint/2010/main" val="3356524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p:txBody>
          <a:bodyPr>
            <a:normAutofit/>
          </a:bodyPr>
          <a:lstStyle/>
          <a:p>
            <a:r>
              <a:rPr lang="en-US" dirty="0" smtClean="0"/>
              <a:t>SQUARE – Elicit security requirements</a:t>
            </a:r>
          </a:p>
          <a:p>
            <a:pPr lvl="1"/>
            <a:r>
              <a:rPr lang="en-US" dirty="0" smtClean="0"/>
              <a:t>Use objective, measureable requirements</a:t>
            </a:r>
          </a:p>
          <a:p>
            <a:pPr lvl="2"/>
            <a:r>
              <a:rPr lang="en-US" dirty="0" smtClean="0"/>
              <a:t>Bad: “the system shall improve the availability of the existing customer service center”</a:t>
            </a:r>
          </a:p>
          <a:p>
            <a:pPr lvl="2"/>
            <a:r>
              <a:rPr lang="en-US" dirty="0" smtClean="0"/>
              <a:t>Good: “the system shall handle at least 300 simultaneous connections to the customer service center”</a:t>
            </a:r>
          </a:p>
          <a:p>
            <a:pPr lvl="1"/>
            <a:r>
              <a:rPr lang="en-US" dirty="0" smtClean="0"/>
              <a:t>Focus on </a:t>
            </a:r>
            <a:r>
              <a:rPr lang="en-US" b="1" dirty="0" smtClean="0"/>
              <a:t>what</a:t>
            </a:r>
            <a:r>
              <a:rPr lang="en-US" dirty="0" smtClean="0"/>
              <a:t> the system should do, not </a:t>
            </a:r>
            <a:r>
              <a:rPr lang="en-US" b="1" dirty="0" smtClean="0"/>
              <a:t>how</a:t>
            </a:r>
            <a:r>
              <a:rPr lang="en-US" dirty="0" smtClean="0"/>
              <a:t> it gets it done.</a:t>
            </a:r>
          </a:p>
        </p:txBody>
      </p:sp>
      <p:sp>
        <p:nvSpPr>
          <p:cNvPr id="4" name="Slide Number Placeholder 3"/>
          <p:cNvSpPr>
            <a:spLocks noGrp="1"/>
          </p:cNvSpPr>
          <p:nvPr>
            <p:ph type="sldNum" sz="quarter" idx="12"/>
          </p:nvPr>
        </p:nvSpPr>
        <p:spPr/>
        <p:txBody>
          <a:bodyPr/>
          <a:lstStyle/>
          <a:p>
            <a:fld id="{16D7F6B3-FE9A-4A71-A476-BA18060D4072}" type="slidenum">
              <a:rPr lang="en-US" smtClean="0"/>
              <a:pPr/>
              <a:t>30</a:t>
            </a:fld>
            <a:endParaRPr lang="en-US" dirty="0"/>
          </a:p>
        </p:txBody>
      </p:sp>
      <p:sp>
        <p:nvSpPr>
          <p:cNvPr id="5" name="TextBox 4"/>
          <p:cNvSpPr txBox="1"/>
          <p:nvPr/>
        </p:nvSpPr>
        <p:spPr>
          <a:xfrm>
            <a:off x="1143000" y="6324600"/>
            <a:ext cx="5867400" cy="369332"/>
          </a:xfrm>
          <a:prstGeom prst="rect">
            <a:avLst/>
          </a:prstGeom>
          <a:noFill/>
        </p:spPr>
        <p:txBody>
          <a:bodyPr wrap="square" rtlCol="0">
            <a:spAutoFit/>
          </a:bodyPr>
          <a:lstStyle/>
          <a:p>
            <a:r>
              <a:rPr lang="en-US" dirty="0" smtClean="0">
                <a:solidFill>
                  <a:schemeClr val="bg1">
                    <a:lumMod val="75000"/>
                  </a:schemeClr>
                </a:solidFill>
              </a:rPr>
              <a:t>Source: http</a:t>
            </a:r>
            <a:r>
              <a:rPr lang="en-US" dirty="0">
                <a:solidFill>
                  <a:schemeClr val="bg1">
                    <a:lumMod val="75000"/>
                  </a:schemeClr>
                </a:solidFill>
              </a:rPr>
              <a:t>://www.sei.cmu.edu/reports/05tr009.pdf</a:t>
            </a:r>
          </a:p>
        </p:txBody>
      </p:sp>
    </p:spTree>
    <p:extLst>
      <p:ext uri="{BB962C8B-B14F-4D97-AF65-F5344CB8AC3E}">
        <p14:creationId xmlns:p14="http://schemas.microsoft.com/office/powerpoint/2010/main" val="1801829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p:txBody>
          <a:bodyPr>
            <a:normAutofit/>
          </a:bodyPr>
          <a:lstStyle/>
          <a:p>
            <a:r>
              <a:rPr lang="en-US" dirty="0" smtClean="0"/>
              <a:t>SQUARE – Elicit security requirements</a:t>
            </a:r>
          </a:p>
          <a:p>
            <a:pPr lvl="1"/>
            <a:r>
              <a:rPr lang="en-US" dirty="0" smtClean="0"/>
              <a:t>Use objective, measureable requirements</a:t>
            </a:r>
          </a:p>
          <a:p>
            <a:pPr lvl="2"/>
            <a:r>
              <a:rPr lang="en-US" dirty="0" smtClean="0"/>
              <a:t>Bad: “the system shall improve the availability of the existing customer service center”</a:t>
            </a:r>
          </a:p>
          <a:p>
            <a:pPr lvl="2"/>
            <a:r>
              <a:rPr lang="en-US" dirty="0" smtClean="0"/>
              <a:t>Good: “the system shall handle at least 300 simultaneous connections to the customer service center”</a:t>
            </a:r>
          </a:p>
          <a:p>
            <a:pPr lvl="1"/>
            <a:r>
              <a:rPr lang="en-US" dirty="0" smtClean="0"/>
              <a:t>Focus on </a:t>
            </a:r>
            <a:r>
              <a:rPr lang="en-US" b="1" dirty="0" smtClean="0"/>
              <a:t>what</a:t>
            </a:r>
            <a:r>
              <a:rPr lang="en-US" dirty="0" smtClean="0"/>
              <a:t> the system should do, not </a:t>
            </a:r>
            <a:r>
              <a:rPr lang="en-US" b="1" dirty="0" smtClean="0"/>
              <a:t>how</a:t>
            </a:r>
            <a:r>
              <a:rPr lang="en-US" dirty="0" smtClean="0"/>
              <a:t> it gets it done.</a:t>
            </a:r>
          </a:p>
        </p:txBody>
      </p:sp>
      <p:sp>
        <p:nvSpPr>
          <p:cNvPr id="4" name="Slide Number Placeholder 3"/>
          <p:cNvSpPr>
            <a:spLocks noGrp="1"/>
          </p:cNvSpPr>
          <p:nvPr>
            <p:ph type="sldNum" sz="quarter" idx="12"/>
          </p:nvPr>
        </p:nvSpPr>
        <p:spPr/>
        <p:txBody>
          <a:bodyPr/>
          <a:lstStyle/>
          <a:p>
            <a:fld id="{16D7F6B3-FE9A-4A71-A476-BA18060D4072}" type="slidenum">
              <a:rPr lang="en-US" smtClean="0"/>
              <a:pPr/>
              <a:t>31</a:t>
            </a:fld>
            <a:endParaRPr lang="en-US" dirty="0"/>
          </a:p>
        </p:txBody>
      </p:sp>
      <p:sp>
        <p:nvSpPr>
          <p:cNvPr id="5" name="TextBox 4"/>
          <p:cNvSpPr txBox="1"/>
          <p:nvPr/>
        </p:nvSpPr>
        <p:spPr>
          <a:xfrm>
            <a:off x="1143000" y="6324600"/>
            <a:ext cx="5867400" cy="369332"/>
          </a:xfrm>
          <a:prstGeom prst="rect">
            <a:avLst/>
          </a:prstGeom>
          <a:noFill/>
        </p:spPr>
        <p:txBody>
          <a:bodyPr wrap="square" rtlCol="0">
            <a:spAutoFit/>
          </a:bodyPr>
          <a:lstStyle/>
          <a:p>
            <a:r>
              <a:rPr lang="en-US" dirty="0" smtClean="0">
                <a:solidFill>
                  <a:schemeClr val="bg1">
                    <a:lumMod val="75000"/>
                  </a:schemeClr>
                </a:solidFill>
              </a:rPr>
              <a:t>Source: http</a:t>
            </a:r>
            <a:r>
              <a:rPr lang="en-US" dirty="0">
                <a:solidFill>
                  <a:schemeClr val="bg1">
                    <a:lumMod val="75000"/>
                  </a:schemeClr>
                </a:solidFill>
              </a:rPr>
              <a:t>://www.sei.cmu.edu/reports/05tr009.pdf</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7810500" cy="451214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69390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p:txBody>
          <a:bodyPr>
            <a:normAutofit/>
          </a:bodyPr>
          <a:lstStyle/>
          <a:p>
            <a:r>
              <a:rPr lang="en-US" dirty="0" smtClean="0"/>
              <a:t>SQUARE – Categorize requirements</a:t>
            </a:r>
          </a:p>
          <a:p>
            <a:pPr lvl="1"/>
            <a:r>
              <a:rPr lang="en-US" dirty="0" smtClean="0"/>
              <a:t>Use stakeholder-defined categories</a:t>
            </a:r>
          </a:p>
          <a:p>
            <a:pPr lvl="2"/>
            <a:r>
              <a:rPr lang="en-US" dirty="0" smtClean="0"/>
              <a:t>E.g. system level, software level, architectural level </a:t>
            </a:r>
            <a:r>
              <a:rPr lang="en-US" dirty="0" err="1" smtClean="0"/>
              <a:t>vs</a:t>
            </a:r>
            <a:r>
              <a:rPr lang="en-US" dirty="0" smtClean="0"/>
              <a:t> essential, non-essential.</a:t>
            </a:r>
          </a:p>
          <a:p>
            <a:pPr lvl="2"/>
            <a:r>
              <a:rPr lang="en-US" dirty="0" smtClean="0"/>
              <a:t>E.g. Confidentiality, access control, integrity, manageability, usability, authentication, etc.</a:t>
            </a:r>
          </a:p>
        </p:txBody>
      </p:sp>
      <p:sp>
        <p:nvSpPr>
          <p:cNvPr id="4" name="Slide Number Placeholder 3"/>
          <p:cNvSpPr>
            <a:spLocks noGrp="1"/>
          </p:cNvSpPr>
          <p:nvPr>
            <p:ph type="sldNum" sz="quarter" idx="12"/>
          </p:nvPr>
        </p:nvSpPr>
        <p:spPr/>
        <p:txBody>
          <a:bodyPr/>
          <a:lstStyle/>
          <a:p>
            <a:fld id="{16D7F6B3-FE9A-4A71-A476-BA18060D4072}" type="slidenum">
              <a:rPr lang="en-US" smtClean="0"/>
              <a:pPr/>
              <a:t>32</a:t>
            </a:fld>
            <a:endParaRPr lang="en-US" dirty="0"/>
          </a:p>
        </p:txBody>
      </p:sp>
      <p:sp>
        <p:nvSpPr>
          <p:cNvPr id="5" name="TextBox 4"/>
          <p:cNvSpPr txBox="1"/>
          <p:nvPr/>
        </p:nvSpPr>
        <p:spPr>
          <a:xfrm>
            <a:off x="1143000" y="6324600"/>
            <a:ext cx="5867400" cy="369332"/>
          </a:xfrm>
          <a:prstGeom prst="rect">
            <a:avLst/>
          </a:prstGeom>
          <a:noFill/>
        </p:spPr>
        <p:txBody>
          <a:bodyPr wrap="square" rtlCol="0">
            <a:spAutoFit/>
          </a:bodyPr>
          <a:lstStyle/>
          <a:p>
            <a:r>
              <a:rPr lang="en-US" dirty="0" smtClean="0">
                <a:solidFill>
                  <a:schemeClr val="bg1">
                    <a:lumMod val="75000"/>
                  </a:schemeClr>
                </a:solidFill>
              </a:rPr>
              <a:t>Source: http</a:t>
            </a:r>
            <a:r>
              <a:rPr lang="en-US" dirty="0">
                <a:solidFill>
                  <a:schemeClr val="bg1">
                    <a:lumMod val="75000"/>
                  </a:schemeClr>
                </a:solidFill>
              </a:rPr>
              <a:t>://www.sei.cmu.edu/reports/05tr009.pdf</a:t>
            </a:r>
          </a:p>
        </p:txBody>
      </p:sp>
    </p:spTree>
    <p:extLst>
      <p:ext uri="{BB962C8B-B14F-4D97-AF65-F5344CB8AC3E}">
        <p14:creationId xmlns:p14="http://schemas.microsoft.com/office/powerpoint/2010/main" val="1252412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p:txBody>
          <a:bodyPr>
            <a:normAutofit/>
          </a:bodyPr>
          <a:lstStyle/>
          <a:p>
            <a:r>
              <a:rPr lang="en-US" dirty="0" smtClean="0"/>
              <a:t>SQUARE – Categorize requirements</a:t>
            </a:r>
          </a:p>
          <a:p>
            <a:pPr lvl="1"/>
            <a:r>
              <a:rPr lang="en-US" dirty="0" smtClean="0"/>
              <a:t>Use stakeholder-defined categories</a:t>
            </a:r>
          </a:p>
          <a:p>
            <a:pPr lvl="2"/>
            <a:r>
              <a:rPr lang="en-US" dirty="0" smtClean="0"/>
              <a:t>E.g. system level, software level, architectural level </a:t>
            </a:r>
            <a:r>
              <a:rPr lang="en-US" dirty="0" err="1" smtClean="0"/>
              <a:t>vs</a:t>
            </a:r>
            <a:r>
              <a:rPr lang="en-US" dirty="0" smtClean="0"/>
              <a:t> essential, non-essential.</a:t>
            </a:r>
          </a:p>
          <a:p>
            <a:pPr lvl="2"/>
            <a:r>
              <a:rPr lang="en-US" dirty="0" smtClean="0"/>
              <a:t>E.g. Confidentiality, access control, integrity, manageability, usability, authentication, etc.</a:t>
            </a:r>
          </a:p>
        </p:txBody>
      </p:sp>
      <p:sp>
        <p:nvSpPr>
          <p:cNvPr id="4" name="Slide Number Placeholder 3"/>
          <p:cNvSpPr>
            <a:spLocks noGrp="1"/>
          </p:cNvSpPr>
          <p:nvPr>
            <p:ph type="sldNum" sz="quarter" idx="12"/>
          </p:nvPr>
        </p:nvSpPr>
        <p:spPr/>
        <p:txBody>
          <a:bodyPr/>
          <a:lstStyle/>
          <a:p>
            <a:fld id="{16D7F6B3-FE9A-4A71-A476-BA18060D4072}" type="slidenum">
              <a:rPr lang="en-US" smtClean="0"/>
              <a:pPr/>
              <a:t>33</a:t>
            </a:fld>
            <a:endParaRPr lang="en-US" dirty="0"/>
          </a:p>
        </p:txBody>
      </p:sp>
      <p:sp>
        <p:nvSpPr>
          <p:cNvPr id="5" name="TextBox 4"/>
          <p:cNvSpPr txBox="1"/>
          <p:nvPr/>
        </p:nvSpPr>
        <p:spPr>
          <a:xfrm>
            <a:off x="1143000" y="6324600"/>
            <a:ext cx="5867400" cy="369332"/>
          </a:xfrm>
          <a:prstGeom prst="rect">
            <a:avLst/>
          </a:prstGeom>
          <a:noFill/>
        </p:spPr>
        <p:txBody>
          <a:bodyPr wrap="square" rtlCol="0">
            <a:spAutoFit/>
          </a:bodyPr>
          <a:lstStyle/>
          <a:p>
            <a:r>
              <a:rPr lang="en-US" dirty="0" smtClean="0">
                <a:solidFill>
                  <a:schemeClr val="bg1">
                    <a:lumMod val="75000"/>
                  </a:schemeClr>
                </a:solidFill>
              </a:rPr>
              <a:t>Source: http</a:t>
            </a:r>
            <a:r>
              <a:rPr lang="en-US" dirty="0">
                <a:solidFill>
                  <a:schemeClr val="bg1">
                    <a:lumMod val="75000"/>
                  </a:schemeClr>
                </a:solidFill>
              </a:rPr>
              <a:t>://www.sei.cmu.edu/reports/05tr009.pdf</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143000"/>
            <a:ext cx="5157788" cy="453885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0"/>
            <a:ext cx="6644182" cy="135471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437467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p:txBody>
          <a:bodyPr>
            <a:normAutofit/>
          </a:bodyPr>
          <a:lstStyle/>
          <a:p>
            <a:r>
              <a:rPr lang="en-US" dirty="0" smtClean="0"/>
              <a:t>SQUARE – Prioritize requirements</a:t>
            </a:r>
          </a:p>
          <a:p>
            <a:pPr lvl="1"/>
            <a:r>
              <a:rPr lang="en-US" dirty="0" smtClean="0"/>
              <a:t>Not all requirements can be implemented due to technical feasibility or economics.</a:t>
            </a:r>
          </a:p>
          <a:p>
            <a:pPr lvl="1"/>
            <a:r>
              <a:rPr lang="en-US" dirty="0" smtClean="0"/>
              <a:t>Use the risk analysis from previous steps to produce the prioritized list.</a:t>
            </a:r>
          </a:p>
          <a:p>
            <a:pPr lvl="2"/>
            <a:r>
              <a:rPr lang="en-US" dirty="0" smtClean="0"/>
              <a:t>E.g. cost vs. value diagram of requirements</a:t>
            </a:r>
          </a:p>
        </p:txBody>
      </p:sp>
      <p:sp>
        <p:nvSpPr>
          <p:cNvPr id="4" name="Slide Number Placeholder 3"/>
          <p:cNvSpPr>
            <a:spLocks noGrp="1"/>
          </p:cNvSpPr>
          <p:nvPr>
            <p:ph type="sldNum" sz="quarter" idx="12"/>
          </p:nvPr>
        </p:nvSpPr>
        <p:spPr/>
        <p:txBody>
          <a:bodyPr/>
          <a:lstStyle/>
          <a:p>
            <a:fld id="{16D7F6B3-FE9A-4A71-A476-BA18060D4072}" type="slidenum">
              <a:rPr lang="en-US" smtClean="0"/>
              <a:pPr/>
              <a:t>34</a:t>
            </a:fld>
            <a:endParaRPr lang="en-US" dirty="0"/>
          </a:p>
        </p:txBody>
      </p:sp>
      <p:sp>
        <p:nvSpPr>
          <p:cNvPr id="5" name="TextBox 4"/>
          <p:cNvSpPr txBox="1"/>
          <p:nvPr/>
        </p:nvSpPr>
        <p:spPr>
          <a:xfrm>
            <a:off x="1143000" y="6324600"/>
            <a:ext cx="5867400" cy="369332"/>
          </a:xfrm>
          <a:prstGeom prst="rect">
            <a:avLst/>
          </a:prstGeom>
          <a:noFill/>
        </p:spPr>
        <p:txBody>
          <a:bodyPr wrap="square" rtlCol="0">
            <a:spAutoFit/>
          </a:bodyPr>
          <a:lstStyle/>
          <a:p>
            <a:r>
              <a:rPr lang="en-US" dirty="0" smtClean="0">
                <a:solidFill>
                  <a:schemeClr val="bg1">
                    <a:lumMod val="75000"/>
                  </a:schemeClr>
                </a:solidFill>
              </a:rPr>
              <a:t>Source: http</a:t>
            </a:r>
            <a:r>
              <a:rPr lang="en-US" dirty="0">
                <a:solidFill>
                  <a:schemeClr val="bg1">
                    <a:lumMod val="75000"/>
                  </a:schemeClr>
                </a:solidFill>
              </a:rPr>
              <a:t>://www.sei.cmu.edu/reports/05tr009.pdf</a:t>
            </a:r>
          </a:p>
        </p:txBody>
      </p:sp>
    </p:spTree>
    <p:extLst>
      <p:ext uri="{BB962C8B-B14F-4D97-AF65-F5344CB8AC3E}">
        <p14:creationId xmlns:p14="http://schemas.microsoft.com/office/powerpoint/2010/main" val="39496174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p:txBody>
          <a:bodyPr>
            <a:normAutofit/>
          </a:bodyPr>
          <a:lstStyle/>
          <a:p>
            <a:r>
              <a:rPr lang="en-US" dirty="0" smtClean="0"/>
              <a:t>SQUARE – Prioritize requirements</a:t>
            </a:r>
          </a:p>
          <a:p>
            <a:pPr lvl="1"/>
            <a:r>
              <a:rPr lang="en-US" dirty="0" smtClean="0"/>
              <a:t>Not all requirements can be implemented due to technical feasibility or economics.</a:t>
            </a:r>
          </a:p>
          <a:p>
            <a:pPr lvl="1"/>
            <a:r>
              <a:rPr lang="en-US" dirty="0" smtClean="0"/>
              <a:t>Use the risk analysis from previous steps to produce the prioritized list.</a:t>
            </a:r>
          </a:p>
          <a:p>
            <a:pPr lvl="2"/>
            <a:r>
              <a:rPr lang="en-US" dirty="0" smtClean="0"/>
              <a:t>E.g. cost vs. value diagram of requirements</a:t>
            </a:r>
          </a:p>
        </p:txBody>
      </p:sp>
      <p:sp>
        <p:nvSpPr>
          <p:cNvPr id="4" name="Slide Number Placeholder 3"/>
          <p:cNvSpPr>
            <a:spLocks noGrp="1"/>
          </p:cNvSpPr>
          <p:nvPr>
            <p:ph type="sldNum" sz="quarter" idx="12"/>
          </p:nvPr>
        </p:nvSpPr>
        <p:spPr/>
        <p:txBody>
          <a:bodyPr/>
          <a:lstStyle/>
          <a:p>
            <a:fld id="{16D7F6B3-FE9A-4A71-A476-BA18060D4072}" type="slidenum">
              <a:rPr lang="en-US" smtClean="0"/>
              <a:pPr/>
              <a:t>35</a:t>
            </a:fld>
            <a:endParaRPr lang="en-US" dirty="0"/>
          </a:p>
        </p:txBody>
      </p:sp>
      <p:sp>
        <p:nvSpPr>
          <p:cNvPr id="5" name="TextBox 4"/>
          <p:cNvSpPr txBox="1"/>
          <p:nvPr/>
        </p:nvSpPr>
        <p:spPr>
          <a:xfrm>
            <a:off x="1143000" y="6324600"/>
            <a:ext cx="5867400" cy="369332"/>
          </a:xfrm>
          <a:prstGeom prst="rect">
            <a:avLst/>
          </a:prstGeom>
          <a:noFill/>
        </p:spPr>
        <p:txBody>
          <a:bodyPr wrap="square" rtlCol="0">
            <a:spAutoFit/>
          </a:bodyPr>
          <a:lstStyle/>
          <a:p>
            <a:r>
              <a:rPr lang="en-US" dirty="0" smtClean="0">
                <a:solidFill>
                  <a:schemeClr val="bg1">
                    <a:lumMod val="75000"/>
                  </a:schemeClr>
                </a:solidFill>
              </a:rPr>
              <a:t>Source: http</a:t>
            </a:r>
            <a:r>
              <a:rPr lang="en-US" dirty="0">
                <a:solidFill>
                  <a:schemeClr val="bg1">
                    <a:lumMod val="75000"/>
                  </a:schemeClr>
                </a:solidFill>
              </a:rPr>
              <a:t>://www.sei.cmu.edu/reports/05tr009.pdf</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6210496" cy="42420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41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p:txBody>
          <a:bodyPr>
            <a:normAutofit/>
          </a:bodyPr>
          <a:lstStyle/>
          <a:p>
            <a:r>
              <a:rPr lang="en-US" dirty="0" smtClean="0"/>
              <a:t>SQUARE – Requirements inspection</a:t>
            </a:r>
          </a:p>
          <a:p>
            <a:pPr lvl="1"/>
            <a:r>
              <a:rPr lang="en-US" dirty="0" smtClean="0"/>
              <a:t>Find defects (if any) in the requirements</a:t>
            </a:r>
          </a:p>
          <a:p>
            <a:pPr lvl="1"/>
            <a:r>
              <a:rPr lang="en-US" dirty="0" smtClean="0"/>
              <a:t>Formal (Fagan inspection) to informal (peer review)</a:t>
            </a:r>
          </a:p>
        </p:txBody>
      </p:sp>
      <p:sp>
        <p:nvSpPr>
          <p:cNvPr id="4" name="Slide Number Placeholder 3"/>
          <p:cNvSpPr>
            <a:spLocks noGrp="1"/>
          </p:cNvSpPr>
          <p:nvPr>
            <p:ph type="sldNum" sz="quarter" idx="12"/>
          </p:nvPr>
        </p:nvSpPr>
        <p:spPr/>
        <p:txBody>
          <a:bodyPr/>
          <a:lstStyle/>
          <a:p>
            <a:fld id="{16D7F6B3-FE9A-4A71-A476-BA18060D4072}" type="slidenum">
              <a:rPr lang="en-US" smtClean="0"/>
              <a:pPr/>
              <a:t>36</a:t>
            </a:fld>
            <a:endParaRPr lang="en-US" dirty="0"/>
          </a:p>
        </p:txBody>
      </p:sp>
      <p:sp>
        <p:nvSpPr>
          <p:cNvPr id="5" name="TextBox 4"/>
          <p:cNvSpPr txBox="1"/>
          <p:nvPr/>
        </p:nvSpPr>
        <p:spPr>
          <a:xfrm>
            <a:off x="1143000" y="6324600"/>
            <a:ext cx="5867400" cy="369332"/>
          </a:xfrm>
          <a:prstGeom prst="rect">
            <a:avLst/>
          </a:prstGeom>
          <a:noFill/>
        </p:spPr>
        <p:txBody>
          <a:bodyPr wrap="square" rtlCol="0">
            <a:spAutoFit/>
          </a:bodyPr>
          <a:lstStyle/>
          <a:p>
            <a:r>
              <a:rPr lang="en-US" dirty="0" smtClean="0">
                <a:solidFill>
                  <a:schemeClr val="bg1">
                    <a:lumMod val="75000"/>
                  </a:schemeClr>
                </a:solidFill>
              </a:rPr>
              <a:t>Source: http</a:t>
            </a:r>
            <a:r>
              <a:rPr lang="en-US" dirty="0">
                <a:solidFill>
                  <a:schemeClr val="bg1">
                    <a:lumMod val="75000"/>
                  </a:schemeClr>
                </a:solidFill>
              </a:rPr>
              <a:t>://www.sei.cmu.edu/reports/05tr009.pdf</a:t>
            </a:r>
          </a:p>
        </p:txBody>
      </p:sp>
    </p:spTree>
    <p:extLst>
      <p:ext uri="{BB962C8B-B14F-4D97-AF65-F5344CB8AC3E}">
        <p14:creationId xmlns:p14="http://schemas.microsoft.com/office/powerpoint/2010/main" val="2333510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p:txBody>
          <a:bodyPr>
            <a:normAutofit/>
          </a:bodyPr>
          <a:lstStyle/>
          <a:p>
            <a:r>
              <a:rPr lang="en-US" dirty="0" smtClean="0"/>
              <a:t>SQUARE – Requirements inspection</a:t>
            </a:r>
          </a:p>
          <a:p>
            <a:pPr lvl="1"/>
            <a:r>
              <a:rPr lang="en-US" dirty="0" smtClean="0"/>
              <a:t>Find defects (if any) in the requirements</a:t>
            </a:r>
          </a:p>
          <a:p>
            <a:pPr lvl="1"/>
            <a:r>
              <a:rPr lang="en-US" dirty="0" smtClean="0"/>
              <a:t>Formal (Fagan inspection) to informal (peer review)</a:t>
            </a:r>
          </a:p>
        </p:txBody>
      </p:sp>
      <p:sp>
        <p:nvSpPr>
          <p:cNvPr id="4" name="Slide Number Placeholder 3"/>
          <p:cNvSpPr>
            <a:spLocks noGrp="1"/>
          </p:cNvSpPr>
          <p:nvPr>
            <p:ph type="sldNum" sz="quarter" idx="12"/>
          </p:nvPr>
        </p:nvSpPr>
        <p:spPr/>
        <p:txBody>
          <a:bodyPr/>
          <a:lstStyle/>
          <a:p>
            <a:fld id="{16D7F6B3-FE9A-4A71-A476-BA18060D4072}" type="slidenum">
              <a:rPr lang="en-US" smtClean="0"/>
              <a:pPr/>
              <a:t>37</a:t>
            </a:fld>
            <a:endParaRPr lang="en-US" dirty="0"/>
          </a:p>
        </p:txBody>
      </p:sp>
      <p:sp>
        <p:nvSpPr>
          <p:cNvPr id="5" name="TextBox 4"/>
          <p:cNvSpPr txBox="1"/>
          <p:nvPr/>
        </p:nvSpPr>
        <p:spPr>
          <a:xfrm>
            <a:off x="1143000" y="6324600"/>
            <a:ext cx="5867400" cy="369332"/>
          </a:xfrm>
          <a:prstGeom prst="rect">
            <a:avLst/>
          </a:prstGeom>
          <a:noFill/>
        </p:spPr>
        <p:txBody>
          <a:bodyPr wrap="square" rtlCol="0">
            <a:spAutoFit/>
          </a:bodyPr>
          <a:lstStyle/>
          <a:p>
            <a:r>
              <a:rPr lang="en-US" dirty="0" smtClean="0">
                <a:solidFill>
                  <a:schemeClr val="bg1">
                    <a:lumMod val="75000"/>
                  </a:schemeClr>
                </a:solidFill>
              </a:rPr>
              <a:t>Source: http</a:t>
            </a:r>
            <a:r>
              <a:rPr lang="en-US" dirty="0">
                <a:solidFill>
                  <a:schemeClr val="bg1">
                    <a:lumMod val="75000"/>
                  </a:schemeClr>
                </a:solidFill>
              </a:rPr>
              <a:t>://www.sei.cmu.edu/reports/05tr009.pdf</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52600"/>
            <a:ext cx="6841769" cy="401478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82473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Design Principles</a:t>
            </a:r>
            <a:endParaRPr lang="en-US" dirty="0"/>
          </a:p>
        </p:txBody>
      </p:sp>
      <p:sp>
        <p:nvSpPr>
          <p:cNvPr id="3" name="Content Placeholder 2"/>
          <p:cNvSpPr>
            <a:spLocks noGrp="1"/>
          </p:cNvSpPr>
          <p:nvPr>
            <p:ph idx="1"/>
          </p:nvPr>
        </p:nvSpPr>
        <p:spPr/>
        <p:txBody>
          <a:bodyPr>
            <a:noAutofit/>
          </a:bodyPr>
          <a:lstStyle/>
          <a:p>
            <a:r>
              <a:rPr lang="en-US" dirty="0" smtClean="0"/>
              <a:t>What kinds of design?</a:t>
            </a:r>
          </a:p>
          <a:p>
            <a:pPr lvl="1"/>
            <a:r>
              <a:rPr lang="en-US" dirty="0" smtClean="0"/>
              <a:t>System architecture</a:t>
            </a:r>
          </a:p>
          <a:p>
            <a:pPr lvl="1"/>
            <a:r>
              <a:rPr lang="en-US" dirty="0" smtClean="0"/>
              <a:t>Major software components</a:t>
            </a:r>
          </a:p>
          <a:p>
            <a:pPr lvl="1"/>
            <a:r>
              <a:rPr lang="en-US" dirty="0" smtClean="0"/>
              <a:t>Frameworks</a:t>
            </a:r>
          </a:p>
          <a:p>
            <a:pPr lvl="1"/>
            <a:r>
              <a:rPr lang="en-US" dirty="0" smtClean="0"/>
              <a:t>APIs and user interfaces</a:t>
            </a:r>
          </a:p>
          <a:p>
            <a:pPr lvl="1"/>
            <a:r>
              <a:rPr lang="en-US" dirty="0" smtClean="0"/>
              <a:t>Etc.</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38</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739717180"/>
              </p:ext>
            </p:extLst>
          </p:nvPr>
        </p:nvGraphicFramePr>
        <p:xfrm>
          <a:off x="5410200" y="1143000"/>
          <a:ext cx="3312796" cy="2819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43963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Design Principles</a:t>
            </a:r>
            <a:endParaRPr lang="en-US" dirty="0"/>
          </a:p>
        </p:txBody>
      </p:sp>
      <p:sp>
        <p:nvSpPr>
          <p:cNvPr id="3" name="Content Placeholder 2"/>
          <p:cNvSpPr>
            <a:spLocks noGrp="1"/>
          </p:cNvSpPr>
          <p:nvPr>
            <p:ph idx="1"/>
          </p:nvPr>
        </p:nvSpPr>
        <p:spPr/>
        <p:txBody>
          <a:bodyPr>
            <a:noAutofit/>
          </a:bodyPr>
          <a:lstStyle/>
          <a:p>
            <a:r>
              <a:rPr lang="en-US" dirty="0" smtClean="0"/>
              <a:t>8 principles of secure design</a:t>
            </a:r>
          </a:p>
          <a:p>
            <a:pPr lvl="1"/>
            <a:r>
              <a:rPr lang="en-US" dirty="0" smtClean="0"/>
              <a:t>Least privilege</a:t>
            </a:r>
          </a:p>
          <a:p>
            <a:pPr lvl="1"/>
            <a:r>
              <a:rPr lang="en-US" dirty="0" smtClean="0"/>
              <a:t>Defense in depth</a:t>
            </a:r>
          </a:p>
          <a:p>
            <a:pPr lvl="1"/>
            <a:r>
              <a:rPr lang="en-US" dirty="0" smtClean="0"/>
              <a:t>Fail securely</a:t>
            </a:r>
          </a:p>
          <a:p>
            <a:pPr lvl="1"/>
            <a:r>
              <a:rPr lang="en-US" dirty="0" smtClean="0"/>
              <a:t>Securing the weakest link</a:t>
            </a:r>
          </a:p>
          <a:p>
            <a:pPr lvl="1"/>
            <a:r>
              <a:rPr lang="en-US" dirty="0" smtClean="0"/>
              <a:t>Separation of privilege</a:t>
            </a:r>
          </a:p>
          <a:p>
            <a:pPr lvl="1"/>
            <a:r>
              <a:rPr lang="en-US" dirty="0" smtClean="0"/>
              <a:t>Simplicity</a:t>
            </a:r>
          </a:p>
          <a:p>
            <a:pPr lvl="1"/>
            <a:r>
              <a:rPr lang="en-US" dirty="0" smtClean="0"/>
              <a:t>Usability</a:t>
            </a:r>
          </a:p>
          <a:p>
            <a:pPr lvl="1"/>
            <a:r>
              <a:rPr lang="en-US" dirty="0" smtClean="0"/>
              <a:t>No security by obscurity</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39</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973823608"/>
              </p:ext>
            </p:extLst>
          </p:nvPr>
        </p:nvGraphicFramePr>
        <p:xfrm>
          <a:off x="5410200" y="1143000"/>
          <a:ext cx="3312796" cy="2819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549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Systems Design</a:t>
            </a:r>
            <a:endParaRPr lang="en-US" dirty="0"/>
          </a:p>
        </p:txBody>
      </p:sp>
      <p:sp>
        <p:nvSpPr>
          <p:cNvPr id="3" name="Content Placeholder 2"/>
          <p:cNvSpPr>
            <a:spLocks noGrp="1"/>
          </p:cNvSpPr>
          <p:nvPr>
            <p:ph idx="1"/>
          </p:nvPr>
        </p:nvSpPr>
        <p:spPr/>
        <p:txBody>
          <a:bodyPr/>
          <a:lstStyle/>
          <a:p>
            <a:r>
              <a:rPr lang="en-US" dirty="0" smtClean="0"/>
              <a:t>Standard Software Development Lifecycle</a:t>
            </a:r>
          </a:p>
          <a:p>
            <a:pPr lvl="1"/>
            <a:r>
              <a:rPr lang="en-US" dirty="0" smtClean="0"/>
              <a:t>5 phases</a:t>
            </a:r>
          </a:p>
          <a:p>
            <a:pPr lvl="2"/>
            <a:r>
              <a:rPr lang="en-US" dirty="0" smtClean="0"/>
              <a:t>Requirements</a:t>
            </a:r>
          </a:p>
          <a:p>
            <a:pPr lvl="2"/>
            <a:r>
              <a:rPr lang="en-US" dirty="0" smtClean="0"/>
              <a:t>Analysis &amp; design</a:t>
            </a:r>
          </a:p>
          <a:p>
            <a:pPr lvl="2"/>
            <a:r>
              <a:rPr lang="en-US" dirty="0" smtClean="0"/>
              <a:t>Coding</a:t>
            </a:r>
          </a:p>
          <a:p>
            <a:pPr lvl="2"/>
            <a:r>
              <a:rPr lang="en-US" dirty="0" smtClean="0"/>
              <a:t>Testing</a:t>
            </a:r>
          </a:p>
          <a:p>
            <a:pPr lvl="2"/>
            <a:r>
              <a:rPr lang="en-US" dirty="0" smtClean="0"/>
              <a:t>Maintenance</a:t>
            </a:r>
          </a:p>
          <a:p>
            <a:pPr lvl="1"/>
            <a:r>
              <a:rPr lang="en-US" dirty="0" smtClean="0"/>
              <a:t>Linearly – waterfall</a:t>
            </a:r>
          </a:p>
          <a:p>
            <a:pPr lvl="1"/>
            <a:r>
              <a:rPr lang="en-US" dirty="0" smtClean="0"/>
              <a:t>Circularly – spiral </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4</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036799407"/>
              </p:ext>
            </p:extLst>
          </p:nvPr>
        </p:nvGraphicFramePr>
        <p:xfrm>
          <a:off x="4419600" y="1828800"/>
          <a:ext cx="4419600" cy="3840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70634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Design Principles</a:t>
            </a:r>
            <a:endParaRPr lang="en-US" dirty="0"/>
          </a:p>
        </p:txBody>
      </p:sp>
      <p:sp>
        <p:nvSpPr>
          <p:cNvPr id="3" name="Content Placeholder 2"/>
          <p:cNvSpPr>
            <a:spLocks noGrp="1"/>
          </p:cNvSpPr>
          <p:nvPr>
            <p:ph idx="1"/>
          </p:nvPr>
        </p:nvSpPr>
        <p:spPr/>
        <p:txBody>
          <a:bodyPr/>
          <a:lstStyle/>
          <a:p>
            <a:r>
              <a:rPr lang="en-US" dirty="0" smtClean="0"/>
              <a:t>Least privilege</a:t>
            </a:r>
          </a:p>
          <a:p>
            <a:pPr lvl="1"/>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40</a:t>
            </a:fld>
            <a:endParaRPr lang="en-US" dirty="0"/>
          </a:p>
        </p:txBody>
      </p:sp>
      <p:sp>
        <p:nvSpPr>
          <p:cNvPr id="5" name="Rounded Rectangular Callout 4"/>
          <p:cNvSpPr/>
          <p:nvPr/>
        </p:nvSpPr>
        <p:spPr>
          <a:xfrm>
            <a:off x="1981200" y="2514600"/>
            <a:ext cx="6172200" cy="3200400"/>
          </a:xfrm>
          <a:prstGeom prst="wedgeRoundRectCallout">
            <a:avLst>
              <a:gd name="adj1" fmla="val -44475"/>
              <a:gd name="adj2" fmla="val -74485"/>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dirty="0" smtClean="0">
                <a:solidFill>
                  <a:schemeClr val="tx1"/>
                </a:solidFill>
              </a:rPr>
              <a:t>“Only </a:t>
            </a:r>
            <a:r>
              <a:rPr lang="en-US" sz="2000" dirty="0">
                <a:solidFill>
                  <a:schemeClr val="tx1"/>
                </a:solidFill>
              </a:rPr>
              <a:t>the minimum necessary rights should be assigned to a subject that requests access to a resource and should be in effect for the shortest duration necessary (remember to relinquish privileges). Granting permissions to a user beyond the scope of the necessary rights of an action can allow that user to obtain or change information in unwanted ways. Therefore, careful delegation of access rights can limit attackers from damaging a system</a:t>
            </a:r>
            <a:r>
              <a:rPr lang="en-US" sz="2000" dirty="0" smtClean="0">
                <a:solidFill>
                  <a:schemeClr val="tx1"/>
                </a:solidFill>
              </a:rPr>
              <a:t>.”</a:t>
            </a:r>
            <a:endParaRPr lang="en-US" sz="2000" dirty="0">
              <a:solidFill>
                <a:schemeClr val="tx1"/>
              </a:solidFill>
            </a:endParaRPr>
          </a:p>
        </p:txBody>
      </p:sp>
      <p:sp>
        <p:nvSpPr>
          <p:cNvPr id="6" name="TextBox 5"/>
          <p:cNvSpPr txBox="1"/>
          <p:nvPr/>
        </p:nvSpPr>
        <p:spPr>
          <a:xfrm>
            <a:off x="1143000" y="6324600"/>
            <a:ext cx="5867400" cy="276999"/>
          </a:xfrm>
          <a:prstGeom prst="rect">
            <a:avLst/>
          </a:prstGeom>
          <a:noFill/>
        </p:spPr>
        <p:txBody>
          <a:bodyPr wrap="square" rtlCol="0">
            <a:spAutoFit/>
          </a:bodyPr>
          <a:lstStyle/>
          <a:p>
            <a:r>
              <a:rPr lang="en-US" sz="1200" dirty="0" smtClean="0">
                <a:solidFill>
                  <a:schemeClr val="bg1">
                    <a:lumMod val="75000"/>
                  </a:schemeClr>
                </a:solidFill>
              </a:rPr>
              <a:t>Source: https</a:t>
            </a:r>
            <a:r>
              <a:rPr lang="en-US" sz="1200" dirty="0">
                <a:solidFill>
                  <a:schemeClr val="bg1">
                    <a:lumMod val="75000"/>
                  </a:schemeClr>
                </a:solidFill>
              </a:rPr>
              <a:t>://buildsecurityin.us-cert.gov/articles/knowledge/principles/least-privilege</a:t>
            </a:r>
          </a:p>
        </p:txBody>
      </p:sp>
    </p:spTree>
    <p:extLst>
      <p:ext uri="{BB962C8B-B14F-4D97-AF65-F5344CB8AC3E}">
        <p14:creationId xmlns:p14="http://schemas.microsoft.com/office/powerpoint/2010/main" val="15490452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Design Principles</a:t>
            </a:r>
            <a:endParaRPr lang="en-US" dirty="0"/>
          </a:p>
        </p:txBody>
      </p:sp>
      <p:sp>
        <p:nvSpPr>
          <p:cNvPr id="3" name="Content Placeholder 2"/>
          <p:cNvSpPr>
            <a:spLocks noGrp="1"/>
          </p:cNvSpPr>
          <p:nvPr>
            <p:ph idx="1"/>
          </p:nvPr>
        </p:nvSpPr>
        <p:spPr/>
        <p:txBody>
          <a:bodyPr/>
          <a:lstStyle/>
          <a:p>
            <a:r>
              <a:rPr lang="en-US" dirty="0" smtClean="0"/>
              <a:t>Defense in depth</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41</a:t>
            </a:fld>
            <a:endParaRPr lang="en-US" dirty="0"/>
          </a:p>
        </p:txBody>
      </p:sp>
      <p:sp>
        <p:nvSpPr>
          <p:cNvPr id="5" name="Rounded Rectangular Callout 4"/>
          <p:cNvSpPr/>
          <p:nvPr/>
        </p:nvSpPr>
        <p:spPr>
          <a:xfrm>
            <a:off x="1981200" y="2514600"/>
            <a:ext cx="6172200" cy="3200400"/>
          </a:xfrm>
          <a:prstGeom prst="wedgeRoundRectCallout">
            <a:avLst>
              <a:gd name="adj1" fmla="val -44475"/>
              <a:gd name="adj2" fmla="val -74485"/>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dirty="0" smtClean="0">
                <a:solidFill>
                  <a:schemeClr val="tx1"/>
                </a:solidFill>
              </a:rPr>
              <a:t>“Layering </a:t>
            </a:r>
            <a:r>
              <a:rPr lang="en-US" sz="2000" dirty="0">
                <a:solidFill>
                  <a:schemeClr val="tx1"/>
                </a:solidFill>
              </a:rPr>
              <a:t>security defenses in an application can reduce the chance of a successful attack. Incorporating redundant security mechanisms requires an attacker to circumvent each mechanism to gain access to a digital asset. For example, a software system with authentication checks may prevent an attacker that has subverted a firewall. Defending an application with multiple layers can prevent a single point of failure that compromises the security of the application</a:t>
            </a:r>
            <a:r>
              <a:rPr lang="en-US" sz="2000" dirty="0" smtClean="0">
                <a:solidFill>
                  <a:schemeClr val="tx1"/>
                </a:solidFill>
              </a:rPr>
              <a:t>.”</a:t>
            </a:r>
            <a:endParaRPr lang="en-US" sz="2000" dirty="0">
              <a:solidFill>
                <a:schemeClr val="tx1"/>
              </a:solidFill>
            </a:endParaRPr>
          </a:p>
        </p:txBody>
      </p:sp>
      <p:sp>
        <p:nvSpPr>
          <p:cNvPr id="6" name="TextBox 5"/>
          <p:cNvSpPr txBox="1"/>
          <p:nvPr/>
        </p:nvSpPr>
        <p:spPr>
          <a:xfrm>
            <a:off x="1143000" y="6324600"/>
            <a:ext cx="5867400" cy="276999"/>
          </a:xfrm>
          <a:prstGeom prst="rect">
            <a:avLst/>
          </a:prstGeom>
          <a:noFill/>
        </p:spPr>
        <p:txBody>
          <a:bodyPr wrap="square" rtlCol="0">
            <a:spAutoFit/>
          </a:bodyPr>
          <a:lstStyle/>
          <a:p>
            <a:r>
              <a:rPr lang="en-US" sz="1200" dirty="0" smtClean="0">
                <a:solidFill>
                  <a:schemeClr val="bg1">
                    <a:lumMod val="75000"/>
                  </a:schemeClr>
                </a:solidFill>
              </a:rPr>
              <a:t>Source: https</a:t>
            </a:r>
            <a:r>
              <a:rPr lang="en-US" sz="1200" dirty="0">
                <a:solidFill>
                  <a:schemeClr val="bg1">
                    <a:lumMod val="75000"/>
                  </a:schemeClr>
                </a:solidFill>
              </a:rPr>
              <a:t>://</a:t>
            </a:r>
            <a:r>
              <a:rPr lang="en-US" sz="1200" dirty="0" smtClean="0">
                <a:solidFill>
                  <a:schemeClr val="bg1">
                    <a:lumMod val="75000"/>
                  </a:schemeClr>
                </a:solidFill>
              </a:rPr>
              <a:t>buildsecurityin.us-cert.gov/articles/knowledge/principles/defense-in-depth</a:t>
            </a:r>
            <a:endParaRPr lang="en-US" sz="1200" dirty="0">
              <a:solidFill>
                <a:schemeClr val="bg1">
                  <a:lumMod val="75000"/>
                </a:schemeClr>
              </a:solidFill>
            </a:endParaRPr>
          </a:p>
        </p:txBody>
      </p:sp>
    </p:spTree>
    <p:extLst>
      <p:ext uri="{BB962C8B-B14F-4D97-AF65-F5344CB8AC3E}">
        <p14:creationId xmlns:p14="http://schemas.microsoft.com/office/powerpoint/2010/main" val="18222242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Design Principles</a:t>
            </a:r>
            <a:endParaRPr lang="en-US" dirty="0"/>
          </a:p>
        </p:txBody>
      </p:sp>
      <p:sp>
        <p:nvSpPr>
          <p:cNvPr id="3" name="Content Placeholder 2"/>
          <p:cNvSpPr>
            <a:spLocks noGrp="1"/>
          </p:cNvSpPr>
          <p:nvPr>
            <p:ph idx="1"/>
          </p:nvPr>
        </p:nvSpPr>
        <p:spPr/>
        <p:txBody>
          <a:bodyPr/>
          <a:lstStyle/>
          <a:p>
            <a:r>
              <a:rPr lang="en-US" dirty="0" smtClean="0"/>
              <a:t>Failing securely</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42</a:t>
            </a:fld>
            <a:endParaRPr lang="en-US" dirty="0"/>
          </a:p>
        </p:txBody>
      </p:sp>
      <p:sp>
        <p:nvSpPr>
          <p:cNvPr id="5" name="Rounded Rectangular Callout 4"/>
          <p:cNvSpPr/>
          <p:nvPr/>
        </p:nvSpPr>
        <p:spPr>
          <a:xfrm>
            <a:off x="685800" y="2514600"/>
            <a:ext cx="7772400" cy="3200400"/>
          </a:xfrm>
          <a:prstGeom prst="wedgeRoundRectCallout">
            <a:avLst>
              <a:gd name="adj1" fmla="val -36038"/>
              <a:gd name="adj2" fmla="val -72465"/>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dirty="0" smtClean="0">
                <a:solidFill>
                  <a:schemeClr val="tx1"/>
                </a:solidFill>
              </a:rPr>
              <a:t>“When </a:t>
            </a:r>
            <a:r>
              <a:rPr lang="en-US" sz="2000" dirty="0">
                <a:solidFill>
                  <a:schemeClr val="tx1"/>
                </a:solidFill>
              </a:rPr>
              <a:t>a system fails, it should do so securely. This typically involves several things: secure defaults (default is to deny access); on failure undo changes and restore to a secure state; always check return values for failure; and in conditional code/filters make sure that there is a default case that does the right thing. </a:t>
            </a:r>
            <a:r>
              <a:rPr lang="en-US" sz="2000" dirty="0" smtClean="0">
                <a:solidFill>
                  <a:schemeClr val="tx1"/>
                </a:solidFill>
              </a:rPr>
              <a:t>…. </a:t>
            </a:r>
            <a:r>
              <a:rPr lang="en-US" sz="2000" dirty="0">
                <a:solidFill>
                  <a:schemeClr val="tx1"/>
                </a:solidFill>
              </a:rPr>
              <a:t>Upon failing, a system that reveals sensitive information about the failure to potential attackers could supply additional knowledge for creating an attack. Determine what may occur when a system fails and be sure it does not threaten the system</a:t>
            </a:r>
            <a:r>
              <a:rPr lang="en-US" sz="2000" dirty="0" smtClean="0">
                <a:solidFill>
                  <a:schemeClr val="tx1"/>
                </a:solidFill>
              </a:rPr>
              <a:t>.”</a:t>
            </a:r>
            <a:endParaRPr lang="en-US" sz="2000" dirty="0">
              <a:solidFill>
                <a:schemeClr val="tx1"/>
              </a:solidFill>
            </a:endParaRPr>
          </a:p>
        </p:txBody>
      </p:sp>
      <p:sp>
        <p:nvSpPr>
          <p:cNvPr id="6" name="TextBox 5"/>
          <p:cNvSpPr txBox="1"/>
          <p:nvPr/>
        </p:nvSpPr>
        <p:spPr>
          <a:xfrm>
            <a:off x="1143000" y="6324600"/>
            <a:ext cx="5867400" cy="276999"/>
          </a:xfrm>
          <a:prstGeom prst="rect">
            <a:avLst/>
          </a:prstGeom>
          <a:noFill/>
        </p:spPr>
        <p:txBody>
          <a:bodyPr wrap="square" rtlCol="0">
            <a:spAutoFit/>
          </a:bodyPr>
          <a:lstStyle/>
          <a:p>
            <a:r>
              <a:rPr lang="en-US" sz="1200" dirty="0" smtClean="0">
                <a:solidFill>
                  <a:schemeClr val="bg1">
                    <a:lumMod val="75000"/>
                  </a:schemeClr>
                </a:solidFill>
              </a:rPr>
              <a:t>Source</a:t>
            </a:r>
            <a:r>
              <a:rPr lang="en-US" sz="1200" dirty="0">
                <a:solidFill>
                  <a:schemeClr val="bg1">
                    <a:lumMod val="75000"/>
                  </a:schemeClr>
                </a:solidFill>
              </a:rPr>
              <a:t>: https://buildsecurityin.us-cert.gov/articles/knowledge/principles/failing-securely</a:t>
            </a:r>
          </a:p>
        </p:txBody>
      </p:sp>
    </p:spTree>
    <p:extLst>
      <p:ext uri="{BB962C8B-B14F-4D97-AF65-F5344CB8AC3E}">
        <p14:creationId xmlns:p14="http://schemas.microsoft.com/office/powerpoint/2010/main" val="19408732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Design Principles</a:t>
            </a:r>
            <a:endParaRPr lang="en-US" dirty="0"/>
          </a:p>
        </p:txBody>
      </p:sp>
      <p:sp>
        <p:nvSpPr>
          <p:cNvPr id="3" name="Content Placeholder 2"/>
          <p:cNvSpPr>
            <a:spLocks noGrp="1"/>
          </p:cNvSpPr>
          <p:nvPr>
            <p:ph idx="1"/>
          </p:nvPr>
        </p:nvSpPr>
        <p:spPr/>
        <p:txBody>
          <a:bodyPr/>
          <a:lstStyle/>
          <a:p>
            <a:r>
              <a:rPr lang="en-US" dirty="0" smtClean="0"/>
              <a:t>Securing the weakest link</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43</a:t>
            </a:fld>
            <a:endParaRPr lang="en-US" dirty="0"/>
          </a:p>
        </p:txBody>
      </p:sp>
      <p:sp>
        <p:nvSpPr>
          <p:cNvPr id="5" name="Rounded Rectangular Callout 4"/>
          <p:cNvSpPr/>
          <p:nvPr/>
        </p:nvSpPr>
        <p:spPr>
          <a:xfrm>
            <a:off x="1143000" y="2514600"/>
            <a:ext cx="7391400" cy="3200400"/>
          </a:xfrm>
          <a:prstGeom prst="wedgeRoundRectCallout">
            <a:avLst>
              <a:gd name="adj1" fmla="val -37102"/>
              <a:gd name="adj2" fmla="val -73619"/>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dirty="0">
                <a:solidFill>
                  <a:schemeClr val="tx1"/>
                </a:solidFill>
              </a:rPr>
              <a:t>“Attackers are more likely to attack a weak spot in a software system than to penetrate a heavily fortified component. For example, some cryptographic algorithms can take many years to break, so attackers are not likely to attack encrypted information communicated in a network. Instead, the endpoints of communication (e.g., servers) may be much easier to attack. Knowing when the weak spots of a software application have been fortified can indicate to a software vendor whether the application is secure enough to be released</a:t>
            </a:r>
            <a:r>
              <a:rPr lang="en-US" sz="2000" dirty="0" smtClean="0">
                <a:solidFill>
                  <a:schemeClr val="tx1"/>
                </a:solidFill>
              </a:rPr>
              <a:t>.”</a:t>
            </a:r>
            <a:endParaRPr lang="en-US" sz="2000" dirty="0">
              <a:solidFill>
                <a:schemeClr val="tx1"/>
              </a:solidFill>
            </a:endParaRPr>
          </a:p>
        </p:txBody>
      </p:sp>
      <p:sp>
        <p:nvSpPr>
          <p:cNvPr id="6" name="TextBox 5"/>
          <p:cNvSpPr txBox="1"/>
          <p:nvPr/>
        </p:nvSpPr>
        <p:spPr>
          <a:xfrm>
            <a:off x="1143000" y="6324600"/>
            <a:ext cx="6477000" cy="276999"/>
          </a:xfrm>
          <a:prstGeom prst="rect">
            <a:avLst/>
          </a:prstGeom>
          <a:noFill/>
        </p:spPr>
        <p:txBody>
          <a:bodyPr wrap="square" rtlCol="0">
            <a:spAutoFit/>
          </a:bodyPr>
          <a:lstStyle/>
          <a:p>
            <a:r>
              <a:rPr lang="en-US" sz="1200" dirty="0" smtClean="0">
                <a:solidFill>
                  <a:schemeClr val="bg1">
                    <a:lumMod val="75000"/>
                  </a:schemeClr>
                </a:solidFill>
              </a:rPr>
              <a:t>Source</a:t>
            </a:r>
            <a:r>
              <a:rPr lang="en-US" sz="1200" dirty="0">
                <a:solidFill>
                  <a:schemeClr val="bg1">
                    <a:lumMod val="75000"/>
                  </a:schemeClr>
                </a:solidFill>
              </a:rPr>
              <a:t>: https://buildsecurityin.us-cert.gov/articles/knowledge/principles/securing-the-weakest-link</a:t>
            </a:r>
          </a:p>
        </p:txBody>
      </p:sp>
    </p:spTree>
    <p:extLst>
      <p:ext uri="{BB962C8B-B14F-4D97-AF65-F5344CB8AC3E}">
        <p14:creationId xmlns:p14="http://schemas.microsoft.com/office/powerpoint/2010/main" val="32128583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Design Principles</a:t>
            </a:r>
            <a:endParaRPr lang="en-US" dirty="0"/>
          </a:p>
        </p:txBody>
      </p:sp>
      <p:sp>
        <p:nvSpPr>
          <p:cNvPr id="3" name="Content Placeholder 2"/>
          <p:cNvSpPr>
            <a:spLocks noGrp="1"/>
          </p:cNvSpPr>
          <p:nvPr>
            <p:ph idx="1"/>
          </p:nvPr>
        </p:nvSpPr>
        <p:spPr/>
        <p:txBody>
          <a:bodyPr/>
          <a:lstStyle/>
          <a:p>
            <a:r>
              <a:rPr lang="en-US" dirty="0" smtClean="0"/>
              <a:t>Separation of privilege</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44</a:t>
            </a:fld>
            <a:endParaRPr lang="en-US" dirty="0"/>
          </a:p>
        </p:txBody>
      </p:sp>
      <p:sp>
        <p:nvSpPr>
          <p:cNvPr id="5" name="Rounded Rectangular Callout 4"/>
          <p:cNvSpPr/>
          <p:nvPr/>
        </p:nvSpPr>
        <p:spPr>
          <a:xfrm>
            <a:off x="1143000" y="2514600"/>
            <a:ext cx="7391400" cy="3352800"/>
          </a:xfrm>
          <a:prstGeom prst="wedgeRoundRectCallout">
            <a:avLst>
              <a:gd name="adj1" fmla="val -37102"/>
              <a:gd name="adj2" fmla="val -73619"/>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dirty="0" smtClean="0">
                <a:solidFill>
                  <a:schemeClr val="tx1"/>
                </a:solidFill>
              </a:rPr>
              <a:t>“A </a:t>
            </a:r>
            <a:r>
              <a:rPr lang="en-US" sz="2000" dirty="0">
                <a:solidFill>
                  <a:schemeClr val="tx1"/>
                </a:solidFill>
              </a:rPr>
              <a:t>system should ensure that multiple conditions are met before granting permissions to an object. Checking access on only one condition may not be adequate for strong security. If an attacker is able to obtain one privilege but not a second, he or she may not be able to launch a successful attack. If a software system largely consists of one component, the idea of having multiple checks to access different components cannot be implemented. Compartmentalizing software into separate components that require multiple checks for access can inhibit an attack or potentially prevent an attacker from taking over an entire system</a:t>
            </a:r>
            <a:r>
              <a:rPr lang="en-US" sz="2000" dirty="0" smtClean="0">
                <a:solidFill>
                  <a:schemeClr val="tx1"/>
                </a:solidFill>
              </a:rPr>
              <a:t>.”</a:t>
            </a:r>
            <a:endParaRPr lang="en-US" sz="2000" dirty="0">
              <a:solidFill>
                <a:schemeClr val="tx1"/>
              </a:solidFill>
            </a:endParaRPr>
          </a:p>
        </p:txBody>
      </p:sp>
      <p:sp>
        <p:nvSpPr>
          <p:cNvPr id="6" name="TextBox 5"/>
          <p:cNvSpPr txBox="1"/>
          <p:nvPr/>
        </p:nvSpPr>
        <p:spPr>
          <a:xfrm>
            <a:off x="1143000" y="6324600"/>
            <a:ext cx="6477000" cy="276999"/>
          </a:xfrm>
          <a:prstGeom prst="rect">
            <a:avLst/>
          </a:prstGeom>
          <a:noFill/>
        </p:spPr>
        <p:txBody>
          <a:bodyPr wrap="square" rtlCol="0">
            <a:spAutoFit/>
          </a:bodyPr>
          <a:lstStyle/>
          <a:p>
            <a:r>
              <a:rPr lang="en-US" sz="1200" dirty="0" smtClean="0">
                <a:solidFill>
                  <a:schemeClr val="bg1">
                    <a:lumMod val="75000"/>
                  </a:schemeClr>
                </a:solidFill>
              </a:rPr>
              <a:t>Source</a:t>
            </a:r>
            <a:r>
              <a:rPr lang="en-US" sz="1200" dirty="0">
                <a:solidFill>
                  <a:schemeClr val="bg1">
                    <a:lumMod val="75000"/>
                  </a:schemeClr>
                </a:solidFill>
              </a:rPr>
              <a:t>: https://buildsecurityin.us-cert.gov/articles/knowledge/principles/separation-of-privilege</a:t>
            </a:r>
          </a:p>
        </p:txBody>
      </p:sp>
    </p:spTree>
    <p:extLst>
      <p:ext uri="{BB962C8B-B14F-4D97-AF65-F5344CB8AC3E}">
        <p14:creationId xmlns:p14="http://schemas.microsoft.com/office/powerpoint/2010/main" val="19556096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Design Principles</a:t>
            </a:r>
            <a:endParaRPr lang="en-US" dirty="0"/>
          </a:p>
        </p:txBody>
      </p:sp>
      <p:sp>
        <p:nvSpPr>
          <p:cNvPr id="3" name="Content Placeholder 2"/>
          <p:cNvSpPr>
            <a:spLocks noGrp="1"/>
          </p:cNvSpPr>
          <p:nvPr>
            <p:ph idx="1"/>
          </p:nvPr>
        </p:nvSpPr>
        <p:spPr/>
        <p:txBody>
          <a:bodyPr/>
          <a:lstStyle/>
          <a:p>
            <a:r>
              <a:rPr lang="en-US" dirty="0" smtClean="0"/>
              <a:t>Simplicity</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45</a:t>
            </a:fld>
            <a:endParaRPr lang="en-US" dirty="0"/>
          </a:p>
        </p:txBody>
      </p:sp>
      <p:sp>
        <p:nvSpPr>
          <p:cNvPr id="5" name="Rounded Rectangular Callout 4"/>
          <p:cNvSpPr/>
          <p:nvPr/>
        </p:nvSpPr>
        <p:spPr>
          <a:xfrm>
            <a:off x="990600" y="2362200"/>
            <a:ext cx="7391400" cy="3352800"/>
          </a:xfrm>
          <a:prstGeom prst="wedgeRoundRectCallout">
            <a:avLst>
              <a:gd name="adj1" fmla="val -36602"/>
              <a:gd name="adj2" fmla="val -68660"/>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dirty="0" smtClean="0">
                <a:solidFill>
                  <a:schemeClr val="tx1"/>
                </a:solidFill>
              </a:rPr>
              <a:t>“One </a:t>
            </a:r>
            <a:r>
              <a:rPr lang="en-US" sz="2000" dirty="0">
                <a:solidFill>
                  <a:schemeClr val="tx1"/>
                </a:solidFill>
              </a:rPr>
              <a:t>factor in evaluating a system's security is its complexity. If the design, implementation, or security mechanisms are highly complex, then the likelihood of security vulnerabilities increases. Subtle problems in complex systems may be difficult to find, especially in copious amounts of code. </a:t>
            </a:r>
            <a:r>
              <a:rPr lang="en-US" sz="2000" dirty="0" smtClean="0">
                <a:solidFill>
                  <a:schemeClr val="tx1"/>
                </a:solidFill>
              </a:rPr>
              <a:t>… One </a:t>
            </a:r>
            <a:r>
              <a:rPr lang="en-US" sz="2000" dirty="0">
                <a:solidFill>
                  <a:schemeClr val="tx1"/>
                </a:solidFill>
              </a:rPr>
              <a:t>strategy for simplifying code is the use of choke points, where shared functionality reduces the amount of source code required for an operation. Simplifying design or code is not always easy, but developers should strive for implementing simpler systems when possible</a:t>
            </a:r>
            <a:r>
              <a:rPr lang="en-US" sz="2000" dirty="0" smtClean="0">
                <a:solidFill>
                  <a:schemeClr val="tx1"/>
                </a:solidFill>
              </a:rPr>
              <a:t>.”</a:t>
            </a:r>
            <a:endParaRPr lang="en-US" sz="2000" dirty="0">
              <a:solidFill>
                <a:schemeClr val="tx1"/>
              </a:solidFill>
            </a:endParaRPr>
          </a:p>
        </p:txBody>
      </p:sp>
      <p:sp>
        <p:nvSpPr>
          <p:cNvPr id="6" name="TextBox 5"/>
          <p:cNvSpPr txBox="1"/>
          <p:nvPr/>
        </p:nvSpPr>
        <p:spPr>
          <a:xfrm>
            <a:off x="1143000" y="6324600"/>
            <a:ext cx="6477000" cy="276999"/>
          </a:xfrm>
          <a:prstGeom prst="rect">
            <a:avLst/>
          </a:prstGeom>
          <a:noFill/>
        </p:spPr>
        <p:txBody>
          <a:bodyPr wrap="square" rtlCol="0">
            <a:spAutoFit/>
          </a:bodyPr>
          <a:lstStyle/>
          <a:p>
            <a:r>
              <a:rPr lang="en-US" sz="1200" dirty="0" smtClean="0">
                <a:solidFill>
                  <a:schemeClr val="bg1">
                    <a:lumMod val="75000"/>
                  </a:schemeClr>
                </a:solidFill>
              </a:rPr>
              <a:t>Source</a:t>
            </a:r>
            <a:r>
              <a:rPr lang="en-US" sz="1200" dirty="0">
                <a:solidFill>
                  <a:schemeClr val="bg1">
                    <a:lumMod val="75000"/>
                  </a:schemeClr>
                </a:solidFill>
              </a:rPr>
              <a:t>: https://buildsecurityin.us-cert.gov/articles/knowledge/principles/economy-of-mechanism</a:t>
            </a:r>
          </a:p>
        </p:txBody>
      </p:sp>
    </p:spTree>
    <p:extLst>
      <p:ext uri="{BB962C8B-B14F-4D97-AF65-F5344CB8AC3E}">
        <p14:creationId xmlns:p14="http://schemas.microsoft.com/office/powerpoint/2010/main" val="3290003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Design Principles</a:t>
            </a:r>
            <a:endParaRPr lang="en-US" dirty="0"/>
          </a:p>
        </p:txBody>
      </p:sp>
      <p:sp>
        <p:nvSpPr>
          <p:cNvPr id="3" name="Content Placeholder 2"/>
          <p:cNvSpPr>
            <a:spLocks noGrp="1"/>
          </p:cNvSpPr>
          <p:nvPr>
            <p:ph idx="1"/>
          </p:nvPr>
        </p:nvSpPr>
        <p:spPr/>
        <p:txBody>
          <a:bodyPr/>
          <a:lstStyle/>
          <a:p>
            <a:r>
              <a:rPr lang="en-US" dirty="0" smtClean="0"/>
              <a:t>Usability</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46</a:t>
            </a:fld>
            <a:endParaRPr lang="en-US" dirty="0"/>
          </a:p>
        </p:txBody>
      </p:sp>
      <p:sp>
        <p:nvSpPr>
          <p:cNvPr id="5" name="Rounded Rectangular Callout 4"/>
          <p:cNvSpPr/>
          <p:nvPr/>
        </p:nvSpPr>
        <p:spPr>
          <a:xfrm>
            <a:off x="2057400" y="2362200"/>
            <a:ext cx="6324600" cy="3352800"/>
          </a:xfrm>
          <a:prstGeom prst="wedgeRoundRectCallout">
            <a:avLst>
              <a:gd name="adj1" fmla="val -44488"/>
              <a:gd name="adj2" fmla="val -73343"/>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dirty="0" smtClean="0">
                <a:solidFill>
                  <a:schemeClr val="tx1"/>
                </a:solidFill>
              </a:rPr>
              <a:t>“Accessibility </a:t>
            </a:r>
            <a:r>
              <a:rPr lang="en-US" sz="2000" dirty="0">
                <a:solidFill>
                  <a:schemeClr val="tx1"/>
                </a:solidFill>
              </a:rPr>
              <a:t>to resources should not be inhibited by security mechanisms. If security mechanisms hinder the usability or accessibility of resources, then users may opt to turn off those mechanisms. Where possible, security mechanisms should be transparent to the users of the system or at most introduce minimal obstruction. Security mechanisms should be user friendly to facilitate their use and understanding in a software application</a:t>
            </a:r>
            <a:r>
              <a:rPr lang="en-US" sz="2000" dirty="0" smtClean="0">
                <a:solidFill>
                  <a:schemeClr val="tx1"/>
                </a:solidFill>
              </a:rPr>
              <a:t>.”</a:t>
            </a:r>
            <a:endParaRPr lang="en-US" sz="2000" dirty="0">
              <a:solidFill>
                <a:schemeClr val="tx1"/>
              </a:solidFill>
            </a:endParaRPr>
          </a:p>
        </p:txBody>
      </p:sp>
      <p:sp>
        <p:nvSpPr>
          <p:cNvPr id="6" name="TextBox 5"/>
          <p:cNvSpPr txBox="1"/>
          <p:nvPr/>
        </p:nvSpPr>
        <p:spPr>
          <a:xfrm>
            <a:off x="1143000" y="6324600"/>
            <a:ext cx="6477000" cy="276999"/>
          </a:xfrm>
          <a:prstGeom prst="rect">
            <a:avLst/>
          </a:prstGeom>
          <a:noFill/>
        </p:spPr>
        <p:txBody>
          <a:bodyPr wrap="square" rtlCol="0">
            <a:spAutoFit/>
          </a:bodyPr>
          <a:lstStyle/>
          <a:p>
            <a:r>
              <a:rPr lang="en-US" sz="1200" dirty="0" smtClean="0">
                <a:solidFill>
                  <a:schemeClr val="bg1">
                    <a:lumMod val="75000"/>
                  </a:schemeClr>
                </a:solidFill>
              </a:rPr>
              <a:t>Source</a:t>
            </a:r>
            <a:r>
              <a:rPr lang="en-US" sz="1200" dirty="0">
                <a:solidFill>
                  <a:schemeClr val="bg1">
                    <a:lumMod val="75000"/>
                  </a:schemeClr>
                </a:solidFill>
              </a:rPr>
              <a:t>: https://buildsecurityin.us-cert.gov/articles/knowledge/principles/psychological-acceptability</a:t>
            </a:r>
          </a:p>
        </p:txBody>
      </p:sp>
    </p:spTree>
    <p:extLst>
      <p:ext uri="{BB962C8B-B14F-4D97-AF65-F5344CB8AC3E}">
        <p14:creationId xmlns:p14="http://schemas.microsoft.com/office/powerpoint/2010/main" val="39365737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Design Principles</a:t>
            </a:r>
            <a:endParaRPr lang="en-US" dirty="0"/>
          </a:p>
        </p:txBody>
      </p:sp>
      <p:sp>
        <p:nvSpPr>
          <p:cNvPr id="3" name="Content Placeholder 2"/>
          <p:cNvSpPr>
            <a:spLocks noGrp="1"/>
          </p:cNvSpPr>
          <p:nvPr>
            <p:ph idx="1"/>
          </p:nvPr>
        </p:nvSpPr>
        <p:spPr/>
        <p:txBody>
          <a:bodyPr/>
          <a:lstStyle/>
          <a:p>
            <a:r>
              <a:rPr lang="en-US" dirty="0" smtClean="0"/>
              <a:t>No security by obscurity</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47</a:t>
            </a:fld>
            <a:endParaRPr lang="en-US" dirty="0"/>
          </a:p>
        </p:txBody>
      </p:sp>
      <p:sp>
        <p:nvSpPr>
          <p:cNvPr id="5" name="Rounded Rectangular Callout 4"/>
          <p:cNvSpPr/>
          <p:nvPr/>
        </p:nvSpPr>
        <p:spPr>
          <a:xfrm>
            <a:off x="1371600" y="2362200"/>
            <a:ext cx="7010400" cy="3352800"/>
          </a:xfrm>
          <a:prstGeom prst="wedgeRoundRectCallout">
            <a:avLst>
              <a:gd name="adj1" fmla="val -37373"/>
              <a:gd name="adj2" fmla="val -66456"/>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dirty="0" smtClean="0">
                <a:solidFill>
                  <a:schemeClr val="tx1"/>
                </a:solidFill>
              </a:rPr>
              <a:t>“Relying </a:t>
            </a:r>
            <a:r>
              <a:rPr lang="en-US" sz="2000" dirty="0">
                <a:solidFill>
                  <a:schemeClr val="tx1"/>
                </a:solidFill>
              </a:rPr>
              <a:t>on an obscure design or implementation does not guarantee that a system is secured. You should always assume that an attacker can obtain enough information about your system to launch an attack. Tools such as </a:t>
            </a:r>
            <a:r>
              <a:rPr lang="en-US" sz="2000" dirty="0" err="1">
                <a:solidFill>
                  <a:schemeClr val="tx1"/>
                </a:solidFill>
              </a:rPr>
              <a:t>decompilers</a:t>
            </a:r>
            <a:r>
              <a:rPr lang="en-US" sz="2000" dirty="0">
                <a:solidFill>
                  <a:schemeClr val="tx1"/>
                </a:solidFill>
              </a:rPr>
              <a:t> and disassemblers allow attackers to obtain sensitive information that may be stored in binary files. Also, inside attacks, which may be accidental or malicious, can lead to security exploits. Using real protection mechanisms to secure sensitive information should be the ultimate means of protecting your secrets</a:t>
            </a:r>
            <a:r>
              <a:rPr lang="en-US" sz="2000" dirty="0" smtClean="0">
                <a:solidFill>
                  <a:schemeClr val="tx1"/>
                </a:solidFill>
              </a:rPr>
              <a:t>.”</a:t>
            </a:r>
            <a:endParaRPr lang="en-US" sz="2000" dirty="0">
              <a:solidFill>
                <a:schemeClr val="tx1"/>
              </a:solidFill>
            </a:endParaRPr>
          </a:p>
        </p:txBody>
      </p:sp>
      <p:sp>
        <p:nvSpPr>
          <p:cNvPr id="6" name="TextBox 5"/>
          <p:cNvSpPr txBox="1"/>
          <p:nvPr/>
        </p:nvSpPr>
        <p:spPr>
          <a:xfrm>
            <a:off x="1143000" y="6324600"/>
            <a:ext cx="6477000" cy="461665"/>
          </a:xfrm>
          <a:prstGeom prst="rect">
            <a:avLst/>
          </a:prstGeom>
          <a:noFill/>
        </p:spPr>
        <p:txBody>
          <a:bodyPr wrap="square" rtlCol="0">
            <a:spAutoFit/>
          </a:bodyPr>
          <a:lstStyle/>
          <a:p>
            <a:r>
              <a:rPr lang="en-US" sz="1200" dirty="0" smtClean="0">
                <a:solidFill>
                  <a:schemeClr val="bg1">
                    <a:lumMod val="75000"/>
                  </a:schemeClr>
                </a:solidFill>
              </a:rPr>
              <a:t>Source</a:t>
            </a:r>
            <a:r>
              <a:rPr lang="en-US" sz="1200" dirty="0">
                <a:solidFill>
                  <a:schemeClr val="bg1">
                    <a:lumMod val="75000"/>
                  </a:schemeClr>
                </a:solidFill>
              </a:rPr>
              <a:t>: https://buildsecurityin.us-cert.gov/articles/knowledge/principles/never-assuming-that-your-secrets-are-safe</a:t>
            </a:r>
          </a:p>
        </p:txBody>
      </p:sp>
    </p:spTree>
    <p:extLst>
      <p:ext uri="{BB962C8B-B14F-4D97-AF65-F5344CB8AC3E}">
        <p14:creationId xmlns:p14="http://schemas.microsoft.com/office/powerpoint/2010/main" val="33549362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#2</a:t>
            </a:r>
            <a:endParaRPr lang="en-US" dirty="0"/>
          </a:p>
        </p:txBody>
      </p:sp>
      <p:sp>
        <p:nvSpPr>
          <p:cNvPr id="3" name="Content Placeholder 2"/>
          <p:cNvSpPr>
            <a:spLocks noGrp="1"/>
          </p:cNvSpPr>
          <p:nvPr>
            <p:ph idx="1"/>
          </p:nvPr>
        </p:nvSpPr>
        <p:spPr/>
        <p:txBody>
          <a:bodyPr/>
          <a:lstStyle/>
          <a:p>
            <a:r>
              <a:rPr lang="en-US" dirty="0" smtClean="0"/>
              <a:t>Continue your material here, etc.</a:t>
            </a:r>
          </a:p>
        </p:txBody>
      </p:sp>
      <p:sp>
        <p:nvSpPr>
          <p:cNvPr id="9" name="Slide Number Placeholder 8"/>
          <p:cNvSpPr>
            <a:spLocks noGrp="1"/>
          </p:cNvSpPr>
          <p:nvPr>
            <p:ph type="sldNum" sz="quarter" idx="12"/>
          </p:nvPr>
        </p:nvSpPr>
        <p:spPr/>
        <p:txBody>
          <a:bodyPr/>
          <a:lstStyle/>
          <a:p>
            <a:fld id="{35F047CB-F391-4DAB-9FB4-A73A580B607B}" type="slidenum">
              <a:rPr lang="en-US" smtClean="0"/>
              <a:pPr/>
              <a:t>48</a:t>
            </a:fld>
            <a:endParaRPr lang="en-US" dirty="0"/>
          </a:p>
        </p:txBody>
      </p:sp>
      <p:sp>
        <p:nvSpPr>
          <p:cNvPr id="4" name="TextBox 3"/>
          <p:cNvSpPr txBox="1"/>
          <p:nvPr/>
        </p:nvSpPr>
        <p:spPr>
          <a:xfrm>
            <a:off x="762000" y="2133600"/>
            <a:ext cx="7467600" cy="3352800"/>
          </a:xfrm>
          <a:prstGeom prst="rect">
            <a:avLst/>
          </a:prstGeom>
          <a:solidFill>
            <a:srgbClr val="E6E6E6"/>
          </a:solidFill>
          <a:ln w="25400">
            <a:solidFill>
              <a:srgbClr val="133C5D"/>
            </a:solidFill>
          </a:ln>
          <a:effectLst>
            <a:outerShdw blurRad="292100" dist="139700" dir="2700000" algn="tl" rotWithShape="0">
              <a:prstClr val="black">
                <a:alpha val="65000"/>
              </a:prstClr>
            </a:outerShdw>
          </a:effectLst>
        </p:spPr>
        <p:txBody>
          <a:bodyPr wrap="none" rtlCol="0">
            <a:noAutofit/>
          </a:bodyPr>
          <a:lstStyle/>
          <a:p>
            <a:pPr fontAlgn="base"/>
            <a:r>
              <a:rPr lang="en-US" b="1" dirty="0">
                <a:solidFill>
                  <a:srgbClr val="7F0055"/>
                </a:solidFill>
                <a:latin typeface="Consolas"/>
                <a:cs typeface="Arial"/>
              </a:rPr>
              <a:t>protected</a:t>
            </a:r>
            <a:r>
              <a:rPr lang="en-US" b="1" dirty="0">
                <a:solidFill>
                  <a:srgbClr val="000000"/>
                </a:solidFill>
                <a:latin typeface="Consolas"/>
                <a:cs typeface="Arial"/>
              </a:rPr>
              <a:t> </a:t>
            </a:r>
            <a:r>
              <a:rPr lang="en-US" b="1" dirty="0">
                <a:solidFill>
                  <a:srgbClr val="7F0055"/>
                </a:solidFill>
                <a:latin typeface="Consolas"/>
                <a:cs typeface="Arial"/>
              </a:rPr>
              <a:t>static</a:t>
            </a:r>
            <a:r>
              <a:rPr lang="en-US" b="1" dirty="0">
                <a:solidFill>
                  <a:srgbClr val="000000"/>
                </a:solidFill>
                <a:latin typeface="Consolas"/>
                <a:cs typeface="Arial"/>
              </a:rPr>
              <a:t> </a:t>
            </a:r>
            <a:r>
              <a:rPr lang="en-US" b="1" dirty="0">
                <a:solidFill>
                  <a:srgbClr val="7F0055"/>
                </a:solidFill>
                <a:latin typeface="Consolas"/>
                <a:cs typeface="Arial"/>
              </a:rPr>
              <a:t>class</a:t>
            </a:r>
            <a:r>
              <a:rPr lang="en-US" b="1" dirty="0">
                <a:solidFill>
                  <a:srgbClr val="000000"/>
                </a:solidFill>
                <a:latin typeface="Consolas"/>
                <a:cs typeface="Arial"/>
              </a:rPr>
              <a:t> </a:t>
            </a:r>
            <a:r>
              <a:rPr lang="en-US" dirty="0">
                <a:solidFill>
                  <a:srgbClr val="000000"/>
                </a:solidFill>
                <a:latin typeface="Consolas"/>
                <a:cs typeface="Arial"/>
              </a:rPr>
              <a:t>Node&lt;E&gt;</a:t>
            </a:r>
            <a:r>
              <a:rPr lang="en-US" b="1" dirty="0">
                <a:solidFill>
                  <a:srgbClr val="000000"/>
                </a:solidFill>
                <a:latin typeface="Consolas"/>
                <a:cs typeface="Arial"/>
              </a:rPr>
              <a:t> </a:t>
            </a:r>
            <a:r>
              <a:rPr lang="en-US" dirty="0">
                <a:solidFill>
                  <a:srgbClr val="000000"/>
                </a:solidFill>
                <a:latin typeface="Consolas"/>
                <a:cs typeface="Arial"/>
              </a:rPr>
              <a:t>{</a:t>
            </a:r>
            <a:endParaRPr lang="en-US" dirty="0" smtClean="0">
              <a:effectLst/>
            </a:endParaRPr>
          </a:p>
          <a:p>
            <a:pPr fontAlgn="base"/>
            <a:r>
              <a:rPr lang="en-US" dirty="0">
                <a:solidFill>
                  <a:srgbClr val="000000"/>
                </a:solidFill>
                <a:latin typeface="Consolas"/>
                <a:cs typeface="Arial"/>
              </a:rPr>
              <a:t>    </a:t>
            </a:r>
            <a:r>
              <a:rPr lang="en-US" dirty="0">
                <a:solidFill>
                  <a:srgbClr val="3F5FBF"/>
                </a:solidFill>
                <a:latin typeface="Consolas"/>
                <a:cs typeface="Arial"/>
              </a:rPr>
              <a:t>/**</a:t>
            </a:r>
            <a:r>
              <a:rPr lang="en-US" dirty="0">
                <a:solidFill>
                  <a:srgbClr val="000000"/>
                </a:solidFill>
                <a:latin typeface="Consolas"/>
                <a:cs typeface="Arial"/>
              </a:rPr>
              <a:t> </a:t>
            </a:r>
            <a:r>
              <a:rPr lang="en-US" dirty="0">
                <a:solidFill>
                  <a:srgbClr val="3F5FBF"/>
                </a:solidFill>
                <a:latin typeface="Consolas"/>
                <a:cs typeface="Arial"/>
              </a:rPr>
              <a:t>The</a:t>
            </a:r>
            <a:r>
              <a:rPr lang="en-US" dirty="0">
                <a:solidFill>
                  <a:srgbClr val="000000"/>
                </a:solidFill>
                <a:latin typeface="Consolas"/>
                <a:cs typeface="Arial"/>
              </a:rPr>
              <a:t> </a:t>
            </a:r>
            <a:r>
              <a:rPr lang="en-US" dirty="0">
                <a:solidFill>
                  <a:srgbClr val="3F5FBF"/>
                </a:solidFill>
                <a:latin typeface="Consolas"/>
                <a:cs typeface="Arial"/>
              </a:rPr>
              <a:t>data</a:t>
            </a:r>
            <a:r>
              <a:rPr lang="en-US" dirty="0">
                <a:solidFill>
                  <a:srgbClr val="000000"/>
                </a:solidFill>
                <a:latin typeface="Consolas"/>
                <a:cs typeface="Arial"/>
              </a:rPr>
              <a:t> </a:t>
            </a:r>
            <a:r>
              <a:rPr lang="en-US" dirty="0">
                <a:solidFill>
                  <a:srgbClr val="3F5FBF"/>
                </a:solidFill>
                <a:latin typeface="Consolas"/>
                <a:cs typeface="Arial"/>
              </a:rPr>
              <a:t>held</a:t>
            </a:r>
            <a:r>
              <a:rPr lang="en-US" dirty="0">
                <a:solidFill>
                  <a:srgbClr val="000000"/>
                </a:solidFill>
                <a:latin typeface="Consolas"/>
                <a:cs typeface="Arial"/>
              </a:rPr>
              <a:t> </a:t>
            </a:r>
            <a:r>
              <a:rPr lang="en-US" dirty="0">
                <a:solidFill>
                  <a:srgbClr val="3F5FBF"/>
                </a:solidFill>
                <a:latin typeface="Consolas"/>
                <a:cs typeface="Arial"/>
              </a:rPr>
              <a:t>in</a:t>
            </a:r>
            <a:r>
              <a:rPr lang="en-US" dirty="0">
                <a:solidFill>
                  <a:srgbClr val="000000"/>
                </a:solidFill>
                <a:latin typeface="Consolas"/>
                <a:cs typeface="Arial"/>
              </a:rPr>
              <a:t> </a:t>
            </a:r>
            <a:r>
              <a:rPr lang="en-US" dirty="0">
                <a:solidFill>
                  <a:srgbClr val="3F5FBF"/>
                </a:solidFill>
                <a:latin typeface="Consolas"/>
                <a:cs typeface="Arial"/>
              </a:rPr>
              <a:t>the</a:t>
            </a:r>
            <a:r>
              <a:rPr lang="en-US" dirty="0">
                <a:solidFill>
                  <a:srgbClr val="000000"/>
                </a:solidFill>
                <a:latin typeface="Consolas"/>
                <a:cs typeface="Arial"/>
              </a:rPr>
              <a:t> </a:t>
            </a:r>
            <a:r>
              <a:rPr lang="en-US" dirty="0">
                <a:solidFill>
                  <a:srgbClr val="3F5FBF"/>
                </a:solidFill>
                <a:latin typeface="Consolas"/>
                <a:cs typeface="Arial"/>
              </a:rPr>
              <a:t>node.</a:t>
            </a:r>
            <a:r>
              <a:rPr lang="en-US" dirty="0">
                <a:solidFill>
                  <a:srgbClr val="000000"/>
                </a:solidFill>
                <a:latin typeface="Consolas"/>
                <a:cs typeface="Arial"/>
              </a:rPr>
              <a:t> </a:t>
            </a:r>
            <a:r>
              <a:rPr lang="en-US" dirty="0">
                <a:solidFill>
                  <a:srgbClr val="3F5FBF"/>
                </a:solidFill>
                <a:latin typeface="Consolas"/>
                <a:cs typeface="Arial"/>
              </a:rPr>
              <a:t>*/</a:t>
            </a:r>
            <a:endParaRPr lang="en-US" dirty="0" smtClean="0">
              <a:effectLst/>
            </a:endParaRPr>
          </a:p>
          <a:p>
            <a:pPr fontAlgn="base"/>
            <a:r>
              <a:rPr lang="en-US" dirty="0">
                <a:solidFill>
                  <a:srgbClr val="000000"/>
                </a:solidFill>
                <a:latin typeface="Consolas"/>
                <a:cs typeface="Arial"/>
              </a:rPr>
              <a:t>    </a:t>
            </a:r>
            <a:r>
              <a:rPr lang="en-US" b="1" dirty="0">
                <a:solidFill>
                  <a:srgbClr val="7F0055"/>
                </a:solidFill>
                <a:latin typeface="Consolas"/>
                <a:cs typeface="Arial"/>
              </a:rPr>
              <a:t>protected</a:t>
            </a:r>
            <a:r>
              <a:rPr lang="en-US" b="1" dirty="0">
                <a:solidFill>
                  <a:srgbClr val="000000"/>
                </a:solidFill>
                <a:latin typeface="Consolas"/>
                <a:cs typeface="Arial"/>
              </a:rPr>
              <a:t> </a:t>
            </a:r>
            <a:r>
              <a:rPr lang="en-US" dirty="0">
                <a:solidFill>
                  <a:srgbClr val="000000"/>
                </a:solidFill>
                <a:latin typeface="Consolas"/>
                <a:cs typeface="Arial"/>
              </a:rPr>
              <a:t>E</a:t>
            </a:r>
            <a:r>
              <a:rPr lang="en-US" b="1" dirty="0">
                <a:solidFill>
                  <a:srgbClr val="000000"/>
                </a:solidFill>
                <a:latin typeface="Consolas"/>
                <a:cs typeface="Arial"/>
              </a:rPr>
              <a:t> </a:t>
            </a:r>
            <a:r>
              <a:rPr lang="en-US" dirty="0">
                <a:solidFill>
                  <a:srgbClr val="0000C0"/>
                </a:solidFill>
                <a:latin typeface="Consolas"/>
                <a:cs typeface="Arial"/>
              </a:rPr>
              <a:t>data</a:t>
            </a:r>
            <a:r>
              <a:rPr lang="en-US" dirty="0">
                <a:solidFill>
                  <a:srgbClr val="000000"/>
                </a:solidFill>
                <a:latin typeface="Consolas"/>
                <a:cs typeface="Arial"/>
              </a:rPr>
              <a:t>;</a:t>
            </a:r>
            <a:endParaRPr lang="en-US" dirty="0" smtClean="0">
              <a:effectLst/>
            </a:endParaRPr>
          </a:p>
          <a:p>
            <a:pPr fontAlgn="base"/>
            <a:r>
              <a:rPr lang="en-US" dirty="0">
                <a:solidFill>
                  <a:srgbClr val="000000"/>
                </a:solidFill>
                <a:latin typeface="Consolas"/>
                <a:cs typeface="Arial"/>
              </a:rPr>
              <a:t>    </a:t>
            </a:r>
            <a:r>
              <a:rPr lang="en-US" dirty="0">
                <a:solidFill>
                  <a:srgbClr val="3F5FBF"/>
                </a:solidFill>
                <a:latin typeface="Consolas"/>
                <a:cs typeface="Arial"/>
              </a:rPr>
              <a:t>/**</a:t>
            </a:r>
            <a:r>
              <a:rPr lang="en-US" dirty="0">
                <a:solidFill>
                  <a:srgbClr val="000000"/>
                </a:solidFill>
                <a:latin typeface="Consolas"/>
                <a:cs typeface="Arial"/>
              </a:rPr>
              <a:t> </a:t>
            </a:r>
            <a:r>
              <a:rPr lang="en-US" dirty="0">
                <a:solidFill>
                  <a:srgbClr val="3F5FBF"/>
                </a:solidFill>
                <a:latin typeface="Consolas"/>
                <a:cs typeface="Arial"/>
              </a:rPr>
              <a:t>The</a:t>
            </a:r>
            <a:r>
              <a:rPr lang="en-US" dirty="0">
                <a:solidFill>
                  <a:srgbClr val="000000"/>
                </a:solidFill>
                <a:latin typeface="Consolas"/>
                <a:cs typeface="Arial"/>
              </a:rPr>
              <a:t> </a:t>
            </a:r>
            <a:r>
              <a:rPr lang="en-US" dirty="0">
                <a:solidFill>
                  <a:srgbClr val="3F5FBF"/>
                </a:solidFill>
                <a:latin typeface="Consolas"/>
                <a:cs typeface="Arial"/>
              </a:rPr>
              <a:t>left</a:t>
            </a:r>
            <a:r>
              <a:rPr lang="en-US" dirty="0">
                <a:solidFill>
                  <a:srgbClr val="000000"/>
                </a:solidFill>
                <a:latin typeface="Consolas"/>
                <a:cs typeface="Arial"/>
              </a:rPr>
              <a:t> </a:t>
            </a:r>
            <a:r>
              <a:rPr lang="en-US" dirty="0" err="1">
                <a:solidFill>
                  <a:srgbClr val="3F5FBF"/>
                </a:solidFill>
                <a:latin typeface="Consolas"/>
                <a:cs typeface="Arial"/>
              </a:rPr>
              <a:t>subtree</a:t>
            </a:r>
            <a:r>
              <a:rPr lang="en-US" dirty="0">
                <a:solidFill>
                  <a:srgbClr val="3F5FBF"/>
                </a:solidFill>
                <a:latin typeface="Consolas"/>
                <a:cs typeface="Arial"/>
              </a:rPr>
              <a:t>.</a:t>
            </a:r>
            <a:r>
              <a:rPr lang="en-US" dirty="0">
                <a:solidFill>
                  <a:srgbClr val="000000"/>
                </a:solidFill>
                <a:latin typeface="Consolas"/>
                <a:cs typeface="Arial"/>
              </a:rPr>
              <a:t> </a:t>
            </a:r>
            <a:r>
              <a:rPr lang="en-US" dirty="0">
                <a:solidFill>
                  <a:srgbClr val="3F5FBF"/>
                </a:solidFill>
                <a:latin typeface="Consolas"/>
                <a:cs typeface="Arial"/>
              </a:rPr>
              <a:t>*/</a:t>
            </a:r>
            <a:endParaRPr lang="en-US" dirty="0" smtClean="0">
              <a:effectLst/>
            </a:endParaRPr>
          </a:p>
          <a:p>
            <a:pPr fontAlgn="base"/>
            <a:r>
              <a:rPr lang="en-US" dirty="0">
                <a:solidFill>
                  <a:srgbClr val="000000"/>
                </a:solidFill>
                <a:latin typeface="Consolas"/>
                <a:cs typeface="Arial"/>
              </a:rPr>
              <a:t>    </a:t>
            </a:r>
            <a:r>
              <a:rPr lang="en-US" b="1" dirty="0">
                <a:solidFill>
                  <a:srgbClr val="7F0055"/>
                </a:solidFill>
                <a:latin typeface="Consolas"/>
                <a:cs typeface="Arial"/>
              </a:rPr>
              <a:t>protected</a:t>
            </a:r>
            <a:r>
              <a:rPr lang="en-US" b="1" dirty="0">
                <a:solidFill>
                  <a:srgbClr val="000000"/>
                </a:solidFill>
                <a:latin typeface="Consolas"/>
                <a:cs typeface="Arial"/>
              </a:rPr>
              <a:t> </a:t>
            </a:r>
            <a:r>
              <a:rPr lang="en-US" dirty="0">
                <a:solidFill>
                  <a:srgbClr val="000000"/>
                </a:solidFill>
                <a:latin typeface="Consolas"/>
                <a:cs typeface="Arial"/>
              </a:rPr>
              <a:t>Node&lt;E&gt; </a:t>
            </a:r>
            <a:r>
              <a:rPr lang="en-US" dirty="0" err="1">
                <a:solidFill>
                  <a:srgbClr val="0000C0"/>
                </a:solidFill>
                <a:latin typeface="Consolas"/>
                <a:cs typeface="Arial"/>
              </a:rPr>
              <a:t>leftChild</a:t>
            </a:r>
            <a:r>
              <a:rPr lang="en-US" dirty="0">
                <a:solidFill>
                  <a:srgbClr val="000000"/>
                </a:solidFill>
                <a:latin typeface="Consolas"/>
                <a:cs typeface="Arial"/>
              </a:rPr>
              <a:t>;</a:t>
            </a:r>
            <a:endParaRPr lang="en-US" dirty="0" smtClean="0">
              <a:effectLst/>
            </a:endParaRPr>
          </a:p>
          <a:p>
            <a:pPr fontAlgn="base"/>
            <a:r>
              <a:rPr lang="en-US" dirty="0">
                <a:solidFill>
                  <a:srgbClr val="000000"/>
                </a:solidFill>
                <a:latin typeface="Consolas"/>
                <a:cs typeface="Arial"/>
              </a:rPr>
              <a:t>    </a:t>
            </a:r>
            <a:r>
              <a:rPr lang="en-US" dirty="0">
                <a:solidFill>
                  <a:srgbClr val="3F5FBF"/>
                </a:solidFill>
                <a:latin typeface="Consolas"/>
                <a:cs typeface="Arial"/>
              </a:rPr>
              <a:t>/**</a:t>
            </a:r>
            <a:r>
              <a:rPr lang="en-US" dirty="0">
                <a:solidFill>
                  <a:srgbClr val="000000"/>
                </a:solidFill>
                <a:latin typeface="Consolas"/>
                <a:cs typeface="Arial"/>
              </a:rPr>
              <a:t> </a:t>
            </a:r>
            <a:r>
              <a:rPr lang="en-US" dirty="0">
                <a:solidFill>
                  <a:srgbClr val="3F5FBF"/>
                </a:solidFill>
                <a:latin typeface="Consolas"/>
                <a:cs typeface="Arial"/>
              </a:rPr>
              <a:t>the</a:t>
            </a:r>
            <a:r>
              <a:rPr lang="en-US" dirty="0">
                <a:solidFill>
                  <a:srgbClr val="000000"/>
                </a:solidFill>
                <a:latin typeface="Consolas"/>
                <a:cs typeface="Arial"/>
              </a:rPr>
              <a:t> </a:t>
            </a:r>
            <a:r>
              <a:rPr lang="en-US" dirty="0">
                <a:solidFill>
                  <a:srgbClr val="3F5FBF"/>
                </a:solidFill>
                <a:latin typeface="Consolas"/>
                <a:cs typeface="Arial"/>
              </a:rPr>
              <a:t>right</a:t>
            </a:r>
            <a:r>
              <a:rPr lang="en-US" dirty="0">
                <a:solidFill>
                  <a:srgbClr val="000000"/>
                </a:solidFill>
                <a:latin typeface="Consolas"/>
                <a:cs typeface="Arial"/>
              </a:rPr>
              <a:t> </a:t>
            </a:r>
            <a:r>
              <a:rPr lang="en-US" dirty="0" err="1">
                <a:solidFill>
                  <a:srgbClr val="3F5FBF"/>
                </a:solidFill>
                <a:latin typeface="Consolas"/>
                <a:cs typeface="Arial"/>
              </a:rPr>
              <a:t>subtree</a:t>
            </a:r>
            <a:r>
              <a:rPr lang="en-US" dirty="0">
                <a:solidFill>
                  <a:srgbClr val="3F5FBF"/>
                </a:solidFill>
                <a:latin typeface="Consolas"/>
                <a:cs typeface="Arial"/>
              </a:rPr>
              <a:t>.</a:t>
            </a:r>
            <a:r>
              <a:rPr lang="en-US" dirty="0">
                <a:solidFill>
                  <a:srgbClr val="000000"/>
                </a:solidFill>
                <a:latin typeface="Consolas"/>
                <a:cs typeface="Arial"/>
              </a:rPr>
              <a:t> </a:t>
            </a:r>
            <a:r>
              <a:rPr lang="en-US" dirty="0">
                <a:solidFill>
                  <a:srgbClr val="3F5FBF"/>
                </a:solidFill>
                <a:latin typeface="Consolas"/>
                <a:cs typeface="Arial"/>
              </a:rPr>
              <a:t>*/</a:t>
            </a:r>
            <a:endParaRPr lang="en-US" dirty="0" smtClean="0">
              <a:effectLst/>
            </a:endParaRPr>
          </a:p>
          <a:p>
            <a:pPr fontAlgn="base"/>
            <a:r>
              <a:rPr lang="en-US" dirty="0">
                <a:solidFill>
                  <a:srgbClr val="000000"/>
                </a:solidFill>
                <a:latin typeface="Consolas"/>
                <a:cs typeface="Arial"/>
              </a:rPr>
              <a:t>    </a:t>
            </a:r>
            <a:r>
              <a:rPr lang="en-US" b="1" dirty="0">
                <a:solidFill>
                  <a:srgbClr val="7F0055"/>
                </a:solidFill>
                <a:latin typeface="Consolas"/>
                <a:cs typeface="Arial"/>
              </a:rPr>
              <a:t>protected</a:t>
            </a:r>
            <a:r>
              <a:rPr lang="en-US" b="1" dirty="0">
                <a:solidFill>
                  <a:srgbClr val="000000"/>
                </a:solidFill>
                <a:latin typeface="Consolas"/>
                <a:cs typeface="Arial"/>
              </a:rPr>
              <a:t> </a:t>
            </a:r>
            <a:r>
              <a:rPr lang="en-US" dirty="0">
                <a:solidFill>
                  <a:srgbClr val="000000"/>
                </a:solidFill>
                <a:latin typeface="Consolas"/>
                <a:cs typeface="Arial"/>
              </a:rPr>
              <a:t>Node&lt;E&gt; </a:t>
            </a:r>
            <a:r>
              <a:rPr lang="en-US" dirty="0" err="1">
                <a:solidFill>
                  <a:srgbClr val="0000C0"/>
                </a:solidFill>
                <a:latin typeface="Consolas"/>
                <a:cs typeface="Arial"/>
              </a:rPr>
              <a:t>rightChild</a:t>
            </a:r>
            <a:r>
              <a:rPr lang="en-US" dirty="0">
                <a:solidFill>
                  <a:srgbClr val="000000"/>
                </a:solidFill>
                <a:latin typeface="Consolas"/>
                <a:cs typeface="Arial"/>
              </a:rPr>
              <a:t>;</a:t>
            </a:r>
            <a:endParaRPr lang="en-US" dirty="0" smtClean="0">
              <a:effectLst/>
            </a:endParaRPr>
          </a:p>
          <a:p>
            <a:pPr fontAlgn="base"/>
            <a:r>
              <a:rPr lang="en-US" dirty="0">
                <a:solidFill>
                  <a:srgbClr val="000000"/>
                </a:solidFill>
                <a:latin typeface="Consolas"/>
                <a:cs typeface="Arial"/>
              </a:rPr>
              <a:t>    </a:t>
            </a:r>
            <a:r>
              <a:rPr lang="en-US" dirty="0">
                <a:solidFill>
                  <a:srgbClr val="3F5FBF"/>
                </a:solidFill>
                <a:latin typeface="Consolas"/>
                <a:cs typeface="Arial"/>
              </a:rPr>
              <a:t>/**</a:t>
            </a:r>
            <a:r>
              <a:rPr lang="en-US" dirty="0">
                <a:solidFill>
                  <a:srgbClr val="000000"/>
                </a:solidFill>
                <a:latin typeface="Consolas"/>
                <a:cs typeface="Arial"/>
              </a:rPr>
              <a:t> </a:t>
            </a:r>
            <a:r>
              <a:rPr lang="en-US" dirty="0">
                <a:solidFill>
                  <a:srgbClr val="3F5FBF"/>
                </a:solidFill>
                <a:latin typeface="Consolas"/>
                <a:cs typeface="Arial"/>
              </a:rPr>
              <a:t>the</a:t>
            </a:r>
            <a:r>
              <a:rPr lang="en-US" dirty="0">
                <a:solidFill>
                  <a:srgbClr val="000000"/>
                </a:solidFill>
                <a:latin typeface="Consolas"/>
                <a:cs typeface="Arial"/>
              </a:rPr>
              <a:t> </a:t>
            </a:r>
            <a:r>
              <a:rPr lang="en-US" dirty="0">
                <a:solidFill>
                  <a:srgbClr val="3F5FBF"/>
                </a:solidFill>
                <a:latin typeface="Consolas"/>
                <a:cs typeface="Arial"/>
              </a:rPr>
              <a:t>parent</a:t>
            </a:r>
            <a:r>
              <a:rPr lang="en-US" dirty="0">
                <a:solidFill>
                  <a:srgbClr val="000000"/>
                </a:solidFill>
                <a:latin typeface="Consolas"/>
                <a:cs typeface="Arial"/>
              </a:rPr>
              <a:t> </a:t>
            </a:r>
            <a:r>
              <a:rPr lang="en-US" dirty="0">
                <a:solidFill>
                  <a:srgbClr val="3F5FBF"/>
                </a:solidFill>
                <a:latin typeface="Consolas"/>
                <a:cs typeface="Arial"/>
              </a:rPr>
              <a:t>of</a:t>
            </a:r>
            <a:r>
              <a:rPr lang="en-US" dirty="0">
                <a:solidFill>
                  <a:srgbClr val="000000"/>
                </a:solidFill>
                <a:latin typeface="Consolas"/>
                <a:cs typeface="Arial"/>
              </a:rPr>
              <a:t> </a:t>
            </a:r>
            <a:r>
              <a:rPr lang="en-US" dirty="0">
                <a:solidFill>
                  <a:srgbClr val="3F5FBF"/>
                </a:solidFill>
                <a:latin typeface="Consolas"/>
                <a:cs typeface="Arial"/>
              </a:rPr>
              <a:t>this</a:t>
            </a:r>
            <a:r>
              <a:rPr lang="en-US" dirty="0">
                <a:solidFill>
                  <a:srgbClr val="000000"/>
                </a:solidFill>
                <a:latin typeface="Consolas"/>
                <a:cs typeface="Arial"/>
              </a:rPr>
              <a:t> </a:t>
            </a:r>
            <a:r>
              <a:rPr lang="en-US" dirty="0">
                <a:solidFill>
                  <a:srgbClr val="3F5FBF"/>
                </a:solidFill>
                <a:latin typeface="Consolas"/>
                <a:cs typeface="Arial"/>
              </a:rPr>
              <a:t>node.</a:t>
            </a:r>
            <a:r>
              <a:rPr lang="en-US" dirty="0">
                <a:solidFill>
                  <a:srgbClr val="000000"/>
                </a:solidFill>
                <a:latin typeface="Consolas"/>
                <a:cs typeface="Arial"/>
              </a:rPr>
              <a:t> </a:t>
            </a:r>
            <a:r>
              <a:rPr lang="en-US" dirty="0">
                <a:solidFill>
                  <a:srgbClr val="3F5FBF"/>
                </a:solidFill>
                <a:latin typeface="Consolas"/>
                <a:cs typeface="Arial"/>
              </a:rPr>
              <a:t>*/</a:t>
            </a:r>
            <a:endParaRPr lang="en-US" dirty="0" smtClean="0">
              <a:effectLst/>
            </a:endParaRPr>
          </a:p>
          <a:p>
            <a:pPr fontAlgn="base"/>
            <a:r>
              <a:rPr lang="en-US" dirty="0">
                <a:solidFill>
                  <a:srgbClr val="000000"/>
                </a:solidFill>
                <a:latin typeface="Consolas"/>
                <a:cs typeface="Arial"/>
              </a:rPr>
              <a:t>    </a:t>
            </a:r>
            <a:r>
              <a:rPr lang="en-US" b="1" dirty="0">
                <a:solidFill>
                  <a:srgbClr val="7F0055"/>
                </a:solidFill>
                <a:latin typeface="Consolas"/>
                <a:cs typeface="Arial"/>
              </a:rPr>
              <a:t>protected</a:t>
            </a:r>
            <a:r>
              <a:rPr lang="en-US" b="1" dirty="0">
                <a:solidFill>
                  <a:srgbClr val="000000"/>
                </a:solidFill>
                <a:latin typeface="Consolas"/>
                <a:cs typeface="Arial"/>
              </a:rPr>
              <a:t> </a:t>
            </a:r>
            <a:r>
              <a:rPr lang="en-US" dirty="0">
                <a:solidFill>
                  <a:srgbClr val="000000"/>
                </a:solidFill>
                <a:latin typeface="Consolas"/>
                <a:cs typeface="Arial"/>
              </a:rPr>
              <a:t>Node&lt;E&gt; </a:t>
            </a:r>
            <a:r>
              <a:rPr lang="en-US" dirty="0">
                <a:solidFill>
                  <a:srgbClr val="0000C0"/>
                </a:solidFill>
                <a:latin typeface="Consolas"/>
                <a:cs typeface="Arial"/>
              </a:rPr>
              <a:t>parent</a:t>
            </a:r>
            <a:r>
              <a:rPr lang="en-US" dirty="0">
                <a:solidFill>
                  <a:srgbClr val="000000"/>
                </a:solidFill>
                <a:latin typeface="Consolas"/>
                <a:cs typeface="Arial"/>
              </a:rPr>
              <a:t>;</a:t>
            </a:r>
            <a:endParaRPr lang="en-US" dirty="0" smtClean="0">
              <a:effectLst/>
            </a:endParaRPr>
          </a:p>
          <a:p>
            <a:pPr fontAlgn="base"/>
            <a:r>
              <a:rPr lang="en-US" dirty="0">
                <a:solidFill>
                  <a:srgbClr val="000000"/>
                </a:solidFill>
                <a:latin typeface="Consolas"/>
                <a:cs typeface="Arial"/>
              </a:rPr>
              <a:t>    </a:t>
            </a:r>
            <a:r>
              <a:rPr lang="en-US" dirty="0">
                <a:solidFill>
                  <a:srgbClr val="3F5FBF"/>
                </a:solidFill>
                <a:latin typeface="Consolas"/>
                <a:cs typeface="Arial"/>
              </a:rPr>
              <a:t>// snip...</a:t>
            </a:r>
            <a:endParaRPr lang="en-US" dirty="0" smtClean="0">
              <a:effectLst/>
            </a:endParaRPr>
          </a:p>
          <a:p>
            <a:pPr fontAlgn="base"/>
            <a:r>
              <a:rPr lang="en-US" dirty="0">
                <a:solidFill>
                  <a:srgbClr val="000000"/>
                </a:solidFill>
                <a:latin typeface="Consolas"/>
                <a:cs typeface="Arial"/>
              </a:rPr>
              <a:t>}</a:t>
            </a:r>
            <a:endParaRPr lang="en-US" dirty="0">
              <a:effectLst/>
            </a:endParaRPr>
          </a:p>
        </p:txBody>
      </p:sp>
      <p:sp>
        <p:nvSpPr>
          <p:cNvPr id="5" name="Rounded Rectangular Callout 4"/>
          <p:cNvSpPr/>
          <p:nvPr/>
        </p:nvSpPr>
        <p:spPr>
          <a:xfrm>
            <a:off x="5867400" y="3043382"/>
            <a:ext cx="2667000" cy="995218"/>
          </a:xfrm>
          <a:prstGeom prst="wedgeRoundRectCallout">
            <a:avLst>
              <a:gd name="adj1" fmla="val -88212"/>
              <a:gd name="adj2" fmla="val -15459"/>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Textbox for source code emphasis.</a:t>
            </a:r>
            <a:endParaRPr lang="en-US" sz="2400" dirty="0">
              <a:solidFill>
                <a:schemeClr val="tx1"/>
              </a:solidFill>
            </a:endParaRPr>
          </a:p>
        </p:txBody>
      </p:sp>
    </p:spTree>
    <p:extLst>
      <p:ext uri="{BB962C8B-B14F-4D97-AF65-F5344CB8AC3E}">
        <p14:creationId xmlns:p14="http://schemas.microsoft.com/office/powerpoint/2010/main" val="38703793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Upcoming deadlines</a:t>
            </a:r>
            <a:endParaRPr lang="en-US" dirty="0"/>
          </a:p>
        </p:txBody>
      </p:sp>
      <p:sp>
        <p:nvSpPr>
          <p:cNvPr id="3" name="Content Placeholder 2"/>
          <p:cNvSpPr>
            <a:spLocks noGrp="1"/>
          </p:cNvSpPr>
          <p:nvPr>
            <p:ph idx="1"/>
          </p:nvPr>
        </p:nvSpPr>
        <p:spPr/>
        <p:txBody>
          <a:bodyPr/>
          <a:lstStyle/>
          <a:p>
            <a:r>
              <a:rPr lang="en-US" dirty="0" smtClean="0"/>
              <a:t>Homework </a:t>
            </a:r>
            <a:r>
              <a:rPr lang="en-US" dirty="0" smtClean="0"/>
              <a:t>1 </a:t>
            </a:r>
            <a:r>
              <a:rPr lang="en-US" dirty="0" smtClean="0"/>
              <a:t>due Sunday</a:t>
            </a:r>
          </a:p>
          <a:p>
            <a:r>
              <a:rPr lang="en-US" dirty="0" smtClean="0"/>
              <a:t>Homework 2 due a week from Sunday</a:t>
            </a:r>
          </a:p>
          <a:p>
            <a:r>
              <a:rPr lang="en-US" dirty="0" smtClean="0"/>
              <a:t>Lab 1 due a week from Sunday.</a:t>
            </a:r>
            <a:endParaRPr lang="en-US" dirty="0" smtClean="0"/>
          </a:p>
          <a:p>
            <a:r>
              <a:rPr lang="en-US" dirty="0" smtClean="0"/>
              <a:t>Proctor </a:t>
            </a:r>
            <a:r>
              <a:rPr lang="en-US" dirty="0" smtClean="0"/>
              <a:t>selection</a:t>
            </a:r>
            <a:r>
              <a:rPr lang="en-US" dirty="0"/>
              <a:t>?</a:t>
            </a:r>
            <a:endParaRPr lang="en-US" dirty="0"/>
          </a:p>
        </p:txBody>
      </p:sp>
      <p:sp>
        <p:nvSpPr>
          <p:cNvPr id="7" name="Slide Number Placeholder 6"/>
          <p:cNvSpPr>
            <a:spLocks noGrp="1"/>
          </p:cNvSpPr>
          <p:nvPr>
            <p:ph type="sldNum" sz="quarter" idx="12"/>
          </p:nvPr>
        </p:nvSpPr>
        <p:spPr/>
        <p:txBody>
          <a:bodyPr/>
          <a:lstStyle/>
          <a:p>
            <a:fld id="{35F047CB-F391-4DAB-9FB4-A73A580B607B}" type="slidenum">
              <a:rPr lang="en-US" smtClean="0"/>
              <a:pPr/>
              <a:t>49</a:t>
            </a:fld>
            <a:endParaRPr lang="en-US"/>
          </a:p>
        </p:txBody>
      </p:sp>
    </p:spTree>
    <p:extLst>
      <p:ext uri="{BB962C8B-B14F-4D97-AF65-F5344CB8AC3E}">
        <p14:creationId xmlns:p14="http://schemas.microsoft.com/office/powerpoint/2010/main" val="1061369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Systems Design</a:t>
            </a:r>
            <a:endParaRPr lang="en-US" dirty="0"/>
          </a:p>
        </p:txBody>
      </p:sp>
      <p:sp>
        <p:nvSpPr>
          <p:cNvPr id="3" name="Content Placeholder 2"/>
          <p:cNvSpPr>
            <a:spLocks noGrp="1"/>
          </p:cNvSpPr>
          <p:nvPr>
            <p:ph idx="1"/>
          </p:nvPr>
        </p:nvSpPr>
        <p:spPr/>
        <p:txBody>
          <a:bodyPr/>
          <a:lstStyle/>
          <a:p>
            <a:r>
              <a:rPr lang="en-US" dirty="0" smtClean="0"/>
              <a:t>Standard Software Development Lifecycle</a:t>
            </a:r>
          </a:p>
          <a:p>
            <a:pPr lvl="1"/>
            <a:r>
              <a:rPr lang="en-US" dirty="0" smtClean="0"/>
              <a:t>5 phases</a:t>
            </a:r>
          </a:p>
          <a:p>
            <a:pPr lvl="2"/>
            <a:r>
              <a:rPr lang="en-US" dirty="0" smtClean="0"/>
              <a:t>Requirements</a:t>
            </a:r>
          </a:p>
          <a:p>
            <a:pPr lvl="2"/>
            <a:r>
              <a:rPr lang="en-US" dirty="0" smtClean="0"/>
              <a:t>Analysis &amp; design</a:t>
            </a:r>
          </a:p>
          <a:p>
            <a:pPr lvl="2"/>
            <a:r>
              <a:rPr lang="en-US" dirty="0" smtClean="0"/>
              <a:t>Coding</a:t>
            </a:r>
          </a:p>
          <a:p>
            <a:pPr lvl="2"/>
            <a:r>
              <a:rPr lang="en-US" dirty="0" smtClean="0"/>
              <a:t>Testing</a:t>
            </a:r>
          </a:p>
          <a:p>
            <a:pPr lvl="2"/>
            <a:r>
              <a:rPr lang="en-US" dirty="0" smtClean="0"/>
              <a:t>Maintenance</a:t>
            </a:r>
          </a:p>
          <a:p>
            <a:pPr lvl="1"/>
            <a:r>
              <a:rPr lang="en-US" dirty="0" smtClean="0"/>
              <a:t>Linearly – waterfall</a:t>
            </a:r>
          </a:p>
          <a:p>
            <a:pPr lvl="1"/>
            <a:r>
              <a:rPr lang="en-US" dirty="0" smtClean="0"/>
              <a:t>Circularly – spiral </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5</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468253338"/>
              </p:ext>
            </p:extLst>
          </p:nvPr>
        </p:nvGraphicFramePr>
        <p:xfrm>
          <a:off x="4419600" y="1828800"/>
          <a:ext cx="4419600" cy="3840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ular Callout 5"/>
          <p:cNvSpPr/>
          <p:nvPr/>
        </p:nvSpPr>
        <p:spPr>
          <a:xfrm>
            <a:off x="1295400" y="2133600"/>
            <a:ext cx="3200400" cy="1828800"/>
          </a:xfrm>
          <a:prstGeom prst="wedgeRoundRectCallout">
            <a:avLst>
              <a:gd name="adj1" fmla="val 84083"/>
              <a:gd name="adj2" fmla="val 20679"/>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Where and what types of vulnerabilities can be introduced in each phase?</a:t>
            </a:r>
            <a:endParaRPr lang="en-US" sz="2400" dirty="0">
              <a:solidFill>
                <a:schemeClr val="tx1"/>
              </a:solidFill>
            </a:endParaRPr>
          </a:p>
        </p:txBody>
      </p:sp>
    </p:spTree>
    <p:extLst>
      <p:ext uri="{BB962C8B-B14F-4D97-AF65-F5344CB8AC3E}">
        <p14:creationId xmlns:p14="http://schemas.microsoft.com/office/powerpoint/2010/main" val="27332202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 &amp; answer</a:t>
            </a:r>
            <a:endParaRPr lang="en-US" dirty="0"/>
          </a:p>
        </p:txBody>
      </p:sp>
      <p:sp>
        <p:nvSpPr>
          <p:cNvPr id="3" name="Content Placeholder 2"/>
          <p:cNvSpPr>
            <a:spLocks noGrp="1"/>
          </p:cNvSpPr>
          <p:nvPr>
            <p:ph idx="1"/>
          </p:nvPr>
        </p:nvSpPr>
        <p:spPr/>
        <p:txBody>
          <a:bodyPr/>
          <a:lstStyle/>
          <a:p>
            <a:r>
              <a:rPr lang="en-US" smtClean="0"/>
              <a:t>Questions?</a:t>
            </a:r>
          </a:p>
          <a:p>
            <a:r>
              <a:rPr lang="en-US" smtClean="0"/>
              <a:t>Comments?</a:t>
            </a:r>
          </a:p>
          <a:p>
            <a:r>
              <a:rPr lang="en-US" smtClean="0"/>
              <a:t>Concerns?</a:t>
            </a:r>
            <a:endParaRPr lang="en-US" dirty="0"/>
          </a:p>
        </p:txBody>
      </p:sp>
      <p:sp>
        <p:nvSpPr>
          <p:cNvPr id="7" name="Slide Number Placeholder 6"/>
          <p:cNvSpPr>
            <a:spLocks noGrp="1"/>
          </p:cNvSpPr>
          <p:nvPr>
            <p:ph type="sldNum" sz="quarter" idx="12"/>
          </p:nvPr>
        </p:nvSpPr>
        <p:spPr/>
        <p:txBody>
          <a:bodyPr/>
          <a:lstStyle/>
          <a:p>
            <a:fld id="{35F047CB-F391-4DAB-9FB4-A73A580B607B}" type="slidenum">
              <a:rPr lang="en-US" smtClean="0"/>
              <a:pPr/>
              <a:t>50</a:t>
            </a:fld>
            <a:endParaRPr lang="en-US"/>
          </a:p>
        </p:txBody>
      </p:sp>
    </p:spTree>
    <p:extLst>
      <p:ext uri="{BB962C8B-B14F-4D97-AF65-F5344CB8AC3E}">
        <p14:creationId xmlns:p14="http://schemas.microsoft.com/office/powerpoint/2010/main" val="304914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Systems Design</a:t>
            </a:r>
            <a:endParaRPr lang="en-US" dirty="0"/>
          </a:p>
        </p:txBody>
      </p:sp>
      <p:sp>
        <p:nvSpPr>
          <p:cNvPr id="3" name="Content Placeholder 2"/>
          <p:cNvSpPr>
            <a:spLocks noGrp="1"/>
          </p:cNvSpPr>
          <p:nvPr>
            <p:ph idx="1"/>
          </p:nvPr>
        </p:nvSpPr>
        <p:spPr/>
        <p:txBody>
          <a:bodyPr>
            <a:noAutofit/>
          </a:bodyPr>
          <a:lstStyle/>
          <a:p>
            <a:r>
              <a:rPr lang="en-US" dirty="0" smtClean="0"/>
              <a:t>Threats</a:t>
            </a:r>
          </a:p>
          <a:p>
            <a:pPr lvl="1"/>
            <a:r>
              <a:rPr lang="en-US" dirty="0" smtClean="0"/>
              <a:t>Defacement</a:t>
            </a:r>
          </a:p>
          <a:p>
            <a:pPr lvl="1"/>
            <a:r>
              <a:rPr lang="en-US" dirty="0" smtClean="0"/>
              <a:t>Infiltration</a:t>
            </a:r>
          </a:p>
          <a:p>
            <a:pPr lvl="1"/>
            <a:r>
              <a:rPr lang="en-US" dirty="0" smtClean="0"/>
              <a:t>Phishing</a:t>
            </a:r>
          </a:p>
          <a:p>
            <a:pPr lvl="1"/>
            <a:r>
              <a:rPr lang="en-US" dirty="0" smtClean="0"/>
              <a:t>Pharming</a:t>
            </a:r>
          </a:p>
          <a:p>
            <a:pPr lvl="1"/>
            <a:r>
              <a:rPr lang="en-US" dirty="0" smtClean="0"/>
              <a:t>Insider</a:t>
            </a:r>
          </a:p>
          <a:p>
            <a:pPr lvl="1"/>
            <a:r>
              <a:rPr lang="en-US" dirty="0" smtClean="0"/>
              <a:t>Click Fraud</a:t>
            </a:r>
          </a:p>
          <a:p>
            <a:pPr lvl="1"/>
            <a:r>
              <a:rPr lang="en-US" dirty="0" smtClean="0"/>
              <a:t>Denial-of-Service</a:t>
            </a:r>
          </a:p>
          <a:p>
            <a:pPr lvl="1"/>
            <a:r>
              <a:rPr lang="en-US" dirty="0" smtClean="0"/>
              <a:t>Data theft and loss</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6</a:t>
            </a:fld>
            <a:endParaRPr lang="en-US" dirty="0"/>
          </a:p>
        </p:txBody>
      </p:sp>
    </p:spTree>
    <p:extLst>
      <p:ext uri="{BB962C8B-B14F-4D97-AF65-F5344CB8AC3E}">
        <p14:creationId xmlns:p14="http://schemas.microsoft.com/office/powerpoint/2010/main" val="2306829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Systems Design</a:t>
            </a:r>
            <a:endParaRPr lang="en-US" dirty="0"/>
          </a:p>
        </p:txBody>
      </p:sp>
      <p:sp>
        <p:nvSpPr>
          <p:cNvPr id="3" name="Content Placeholder 2"/>
          <p:cNvSpPr>
            <a:spLocks noGrp="1"/>
          </p:cNvSpPr>
          <p:nvPr>
            <p:ph idx="1"/>
          </p:nvPr>
        </p:nvSpPr>
        <p:spPr/>
        <p:txBody>
          <a:bodyPr>
            <a:noAutofit/>
          </a:bodyPr>
          <a:lstStyle/>
          <a:p>
            <a:r>
              <a:rPr lang="en-US" dirty="0" smtClean="0"/>
              <a:t>Threats</a:t>
            </a:r>
          </a:p>
          <a:p>
            <a:pPr lvl="1"/>
            <a:r>
              <a:rPr lang="en-US" dirty="0" smtClean="0"/>
              <a:t>Defacement</a:t>
            </a:r>
          </a:p>
          <a:p>
            <a:pPr lvl="1"/>
            <a:r>
              <a:rPr lang="en-US" dirty="0" smtClean="0"/>
              <a:t>Infiltration</a:t>
            </a:r>
          </a:p>
          <a:p>
            <a:pPr lvl="1"/>
            <a:r>
              <a:rPr lang="en-US" dirty="0" smtClean="0"/>
              <a:t>Phishing</a:t>
            </a:r>
          </a:p>
          <a:p>
            <a:pPr lvl="1"/>
            <a:r>
              <a:rPr lang="en-US" dirty="0" smtClean="0"/>
              <a:t>Pharming</a:t>
            </a:r>
          </a:p>
          <a:p>
            <a:pPr lvl="1"/>
            <a:r>
              <a:rPr lang="en-US" dirty="0" smtClean="0"/>
              <a:t>Insider</a:t>
            </a:r>
          </a:p>
          <a:p>
            <a:pPr lvl="1"/>
            <a:r>
              <a:rPr lang="en-US" dirty="0" smtClean="0"/>
              <a:t>Click Fraud</a:t>
            </a:r>
          </a:p>
          <a:p>
            <a:pPr lvl="1"/>
            <a:r>
              <a:rPr lang="en-US" dirty="0" smtClean="0"/>
              <a:t>Denial-of-Service</a:t>
            </a:r>
          </a:p>
          <a:p>
            <a:pPr lvl="1"/>
            <a:r>
              <a:rPr lang="en-US" dirty="0" smtClean="0"/>
              <a:t>Data theft and loss</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7</a:t>
            </a:fld>
            <a:endParaRPr lang="en-US" dirty="0"/>
          </a:p>
        </p:txBody>
      </p:sp>
      <p:sp>
        <p:nvSpPr>
          <p:cNvPr id="5" name="Rounded Rectangular Callout 4"/>
          <p:cNvSpPr/>
          <p:nvPr/>
        </p:nvSpPr>
        <p:spPr>
          <a:xfrm>
            <a:off x="4191000" y="2057400"/>
            <a:ext cx="3200400" cy="1828800"/>
          </a:xfrm>
          <a:prstGeom prst="wedgeRoundRectCallout">
            <a:avLst>
              <a:gd name="adj1" fmla="val -85614"/>
              <a:gd name="adj2" fmla="val -49018"/>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Vandalism of a web site.  Opportunistic or maliciously motivated.</a:t>
            </a:r>
            <a:endParaRPr lang="en-US" sz="2400" dirty="0">
              <a:solidFill>
                <a:schemeClr val="tx1"/>
              </a:solidFill>
            </a:endParaRPr>
          </a:p>
        </p:txBody>
      </p:sp>
    </p:spTree>
    <p:extLst>
      <p:ext uri="{BB962C8B-B14F-4D97-AF65-F5344CB8AC3E}">
        <p14:creationId xmlns:p14="http://schemas.microsoft.com/office/powerpoint/2010/main" val="3104826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Systems Design</a:t>
            </a:r>
            <a:endParaRPr lang="en-US" dirty="0"/>
          </a:p>
        </p:txBody>
      </p:sp>
      <p:sp>
        <p:nvSpPr>
          <p:cNvPr id="3" name="Content Placeholder 2"/>
          <p:cNvSpPr>
            <a:spLocks noGrp="1"/>
          </p:cNvSpPr>
          <p:nvPr>
            <p:ph idx="1"/>
          </p:nvPr>
        </p:nvSpPr>
        <p:spPr/>
        <p:txBody>
          <a:bodyPr>
            <a:noAutofit/>
          </a:bodyPr>
          <a:lstStyle/>
          <a:p>
            <a:r>
              <a:rPr lang="en-US" dirty="0" smtClean="0"/>
              <a:t>Threats</a:t>
            </a:r>
          </a:p>
          <a:p>
            <a:pPr lvl="1"/>
            <a:r>
              <a:rPr lang="en-US" dirty="0" smtClean="0"/>
              <a:t>Defacement</a:t>
            </a:r>
          </a:p>
          <a:p>
            <a:pPr lvl="1"/>
            <a:r>
              <a:rPr lang="en-US" dirty="0" smtClean="0"/>
              <a:t>Infiltration</a:t>
            </a:r>
          </a:p>
          <a:p>
            <a:pPr lvl="1"/>
            <a:r>
              <a:rPr lang="en-US" dirty="0" smtClean="0"/>
              <a:t>Phishing</a:t>
            </a:r>
          </a:p>
          <a:p>
            <a:pPr lvl="1"/>
            <a:r>
              <a:rPr lang="en-US" dirty="0" smtClean="0"/>
              <a:t>Pharming</a:t>
            </a:r>
          </a:p>
          <a:p>
            <a:pPr lvl="1"/>
            <a:r>
              <a:rPr lang="en-US" dirty="0" smtClean="0"/>
              <a:t>Insider</a:t>
            </a:r>
          </a:p>
          <a:p>
            <a:pPr lvl="1"/>
            <a:r>
              <a:rPr lang="en-US" dirty="0" smtClean="0"/>
              <a:t>Click Fraud</a:t>
            </a:r>
          </a:p>
          <a:p>
            <a:pPr lvl="1"/>
            <a:r>
              <a:rPr lang="en-US" dirty="0" smtClean="0"/>
              <a:t>Denial-of-Service</a:t>
            </a:r>
          </a:p>
          <a:p>
            <a:pPr lvl="1"/>
            <a:r>
              <a:rPr lang="en-US" dirty="0" smtClean="0"/>
              <a:t>Data theft and loss</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8</a:t>
            </a:fld>
            <a:endParaRPr lang="en-US" dirty="0"/>
          </a:p>
        </p:txBody>
      </p:sp>
      <p:sp>
        <p:nvSpPr>
          <p:cNvPr id="5" name="Rounded Rectangular Callout 4"/>
          <p:cNvSpPr/>
          <p:nvPr/>
        </p:nvSpPr>
        <p:spPr>
          <a:xfrm>
            <a:off x="4191000" y="2057400"/>
            <a:ext cx="3200400" cy="1828800"/>
          </a:xfrm>
          <a:prstGeom prst="wedgeRoundRectCallout">
            <a:avLst>
              <a:gd name="adj1" fmla="val -91097"/>
              <a:gd name="adj2" fmla="val -21240"/>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Breaking in.  Full access to the computer system.</a:t>
            </a:r>
            <a:endParaRPr lang="en-US" sz="2400" dirty="0">
              <a:solidFill>
                <a:schemeClr val="tx1"/>
              </a:solidFill>
            </a:endParaRPr>
          </a:p>
        </p:txBody>
      </p:sp>
    </p:spTree>
    <p:extLst>
      <p:ext uri="{BB962C8B-B14F-4D97-AF65-F5344CB8AC3E}">
        <p14:creationId xmlns:p14="http://schemas.microsoft.com/office/powerpoint/2010/main" val="2961378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Systems Design</a:t>
            </a:r>
            <a:endParaRPr lang="en-US" dirty="0"/>
          </a:p>
        </p:txBody>
      </p:sp>
      <p:sp>
        <p:nvSpPr>
          <p:cNvPr id="3" name="Content Placeholder 2"/>
          <p:cNvSpPr>
            <a:spLocks noGrp="1"/>
          </p:cNvSpPr>
          <p:nvPr>
            <p:ph idx="1"/>
          </p:nvPr>
        </p:nvSpPr>
        <p:spPr/>
        <p:txBody>
          <a:bodyPr>
            <a:noAutofit/>
          </a:bodyPr>
          <a:lstStyle/>
          <a:p>
            <a:r>
              <a:rPr lang="en-US" dirty="0" smtClean="0"/>
              <a:t>Threats</a:t>
            </a:r>
          </a:p>
          <a:p>
            <a:pPr lvl="1"/>
            <a:r>
              <a:rPr lang="en-US" dirty="0" smtClean="0"/>
              <a:t>Defacement</a:t>
            </a:r>
          </a:p>
          <a:p>
            <a:pPr lvl="1"/>
            <a:r>
              <a:rPr lang="en-US" dirty="0" smtClean="0"/>
              <a:t>Infiltration</a:t>
            </a:r>
          </a:p>
          <a:p>
            <a:pPr lvl="1"/>
            <a:r>
              <a:rPr lang="en-US" dirty="0" smtClean="0"/>
              <a:t>Phishing</a:t>
            </a:r>
          </a:p>
          <a:p>
            <a:pPr lvl="1"/>
            <a:r>
              <a:rPr lang="en-US" dirty="0" smtClean="0"/>
              <a:t>Pharming</a:t>
            </a:r>
          </a:p>
          <a:p>
            <a:pPr lvl="1"/>
            <a:r>
              <a:rPr lang="en-US" dirty="0" smtClean="0"/>
              <a:t>Insider</a:t>
            </a:r>
          </a:p>
          <a:p>
            <a:pPr lvl="1"/>
            <a:r>
              <a:rPr lang="en-US" dirty="0" smtClean="0"/>
              <a:t>Click Fraud</a:t>
            </a:r>
          </a:p>
          <a:p>
            <a:pPr lvl="1"/>
            <a:r>
              <a:rPr lang="en-US" dirty="0" smtClean="0"/>
              <a:t>Denial-of-Service</a:t>
            </a:r>
          </a:p>
          <a:p>
            <a:pPr lvl="1"/>
            <a:r>
              <a:rPr lang="en-US" dirty="0" smtClean="0"/>
              <a:t>Data theft and loss</a:t>
            </a:r>
            <a:endParaRPr lang="en-US" dirty="0"/>
          </a:p>
        </p:txBody>
      </p:sp>
      <p:sp>
        <p:nvSpPr>
          <p:cNvPr id="4" name="Slide Number Placeholder 3"/>
          <p:cNvSpPr>
            <a:spLocks noGrp="1"/>
          </p:cNvSpPr>
          <p:nvPr>
            <p:ph type="sldNum" sz="quarter" idx="12"/>
          </p:nvPr>
        </p:nvSpPr>
        <p:spPr/>
        <p:txBody>
          <a:bodyPr/>
          <a:lstStyle/>
          <a:p>
            <a:fld id="{16D7F6B3-FE9A-4A71-A476-BA18060D4072}" type="slidenum">
              <a:rPr lang="en-US" smtClean="0"/>
              <a:pPr/>
              <a:t>9</a:t>
            </a:fld>
            <a:endParaRPr lang="en-US" dirty="0"/>
          </a:p>
        </p:txBody>
      </p:sp>
      <p:sp>
        <p:nvSpPr>
          <p:cNvPr id="5" name="Rounded Rectangular Callout 4"/>
          <p:cNvSpPr/>
          <p:nvPr/>
        </p:nvSpPr>
        <p:spPr>
          <a:xfrm>
            <a:off x="4191000" y="2057400"/>
            <a:ext cx="3200400" cy="1828800"/>
          </a:xfrm>
          <a:prstGeom prst="wedgeRoundRectCallout">
            <a:avLst>
              <a:gd name="adj1" fmla="val -98889"/>
              <a:gd name="adj2" fmla="val 5023"/>
              <a:gd name="adj3" fmla="val 16667"/>
            </a:avLst>
          </a:prstGeom>
          <a:solidFill>
            <a:schemeClr val="bg1"/>
          </a:solidFill>
          <a:ln>
            <a:solidFill>
              <a:srgbClr val="133C5D"/>
            </a:solidFill>
          </a:ln>
          <a:effectLst>
            <a:outerShdw blurRad="292100" dist="139700" dir="2700000" algn="tl" rotWithShape="0">
              <a:schemeClr val="tx1">
                <a:lumMod val="75000"/>
                <a:lumOff val="25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smtClean="0">
                <a:solidFill>
                  <a:schemeClr val="tx1"/>
                </a:solidFill>
              </a:rPr>
              <a:t>Similar looking web site, stealing credentials.  Email targets real users.</a:t>
            </a:r>
            <a:endParaRPr lang="en-US" sz="2400" dirty="0">
              <a:solidFill>
                <a:schemeClr val="tx1"/>
              </a:solidFill>
            </a:endParaRPr>
          </a:p>
        </p:txBody>
      </p:sp>
    </p:spTree>
    <p:extLst>
      <p:ext uri="{BB962C8B-B14F-4D97-AF65-F5344CB8AC3E}">
        <p14:creationId xmlns:p14="http://schemas.microsoft.com/office/powerpoint/2010/main" val="2563146904"/>
      </p:ext>
    </p:extLst>
  </p:cSld>
  <p:clrMapOvr>
    <a:masterClrMapping/>
  </p:clrMapOvr>
</p:sld>
</file>

<file path=ppt/theme/theme1.xml><?xml version="1.0" encoding="utf-8"?>
<a:theme xmlns:a="http://schemas.openxmlformats.org/drawingml/2006/main" name="Todd's Franklin Template">
  <a:themeElements>
    <a:clrScheme name="Franklin University">
      <a:dk1>
        <a:sysClr val="windowText" lastClr="000000"/>
      </a:dk1>
      <a:lt1>
        <a:sysClr val="window" lastClr="FFFFFF"/>
      </a:lt1>
      <a:dk2>
        <a:srgbClr val="133C5D"/>
      </a:dk2>
      <a:lt2>
        <a:srgbClr val="EEECE1"/>
      </a:lt2>
      <a:accent1>
        <a:srgbClr val="4F7492"/>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Todd's Franklin Template</Template>
  <TotalTime>408</TotalTime>
  <Words>2366</Words>
  <Application>Microsoft Office PowerPoint</Application>
  <PresentationFormat>On-screen Show (4:3)</PresentationFormat>
  <Paragraphs>436</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Todd's Franklin Template</vt:lpstr>
      <vt:lpstr>ISEC 400 Application Security Week 2</vt:lpstr>
      <vt:lpstr>Agenda</vt:lpstr>
      <vt:lpstr>Outcomes</vt:lpstr>
      <vt:lpstr>Secure Systems Design</vt:lpstr>
      <vt:lpstr>Secure Systems Design</vt:lpstr>
      <vt:lpstr>Secure Systems Design</vt:lpstr>
      <vt:lpstr>Secure Systems Design</vt:lpstr>
      <vt:lpstr>Secure Systems Design</vt:lpstr>
      <vt:lpstr>Secure Systems Design</vt:lpstr>
      <vt:lpstr>Secure Systems Design</vt:lpstr>
      <vt:lpstr>Secure Systems Design</vt:lpstr>
      <vt:lpstr>Secure Systems Design</vt:lpstr>
      <vt:lpstr>Secure Systems Design</vt:lpstr>
      <vt:lpstr>Secure Systems Design</vt:lpstr>
      <vt:lpstr>Secure Systems Design</vt:lpstr>
      <vt:lpstr>Secure Systems Design</vt:lpstr>
      <vt:lpstr>Security Requirements</vt:lpstr>
      <vt:lpstr>Security Requirements</vt:lpstr>
      <vt:lpstr>Security Requirements</vt:lpstr>
      <vt:lpstr>Security Requirements</vt:lpstr>
      <vt:lpstr>Security Requirements</vt:lpstr>
      <vt:lpstr>Security Requirements</vt:lpstr>
      <vt:lpstr>Security Requirements</vt:lpstr>
      <vt:lpstr>Security Requirements</vt:lpstr>
      <vt:lpstr>Security Requirements</vt:lpstr>
      <vt:lpstr>Security Requirements</vt:lpstr>
      <vt:lpstr>Security Requirements</vt:lpstr>
      <vt:lpstr>Security Requirements</vt:lpstr>
      <vt:lpstr>Security Requirements</vt:lpstr>
      <vt:lpstr>Security Requirements</vt:lpstr>
      <vt:lpstr>Security Requirements</vt:lpstr>
      <vt:lpstr>Security Requirements</vt:lpstr>
      <vt:lpstr>Security Requirements</vt:lpstr>
      <vt:lpstr>Security Requirements</vt:lpstr>
      <vt:lpstr>Security Requirements</vt:lpstr>
      <vt:lpstr>Security Requirements</vt:lpstr>
      <vt:lpstr>Security Requirements</vt:lpstr>
      <vt:lpstr>Secure Design Principles</vt:lpstr>
      <vt:lpstr>Secure Design Principles</vt:lpstr>
      <vt:lpstr>Secure Design Principles</vt:lpstr>
      <vt:lpstr>Secure Design Principles</vt:lpstr>
      <vt:lpstr>Secure Design Principles</vt:lpstr>
      <vt:lpstr>Secure Design Principles</vt:lpstr>
      <vt:lpstr>Secure Design Principles</vt:lpstr>
      <vt:lpstr>Secure Design Principles</vt:lpstr>
      <vt:lpstr>Secure Design Principles</vt:lpstr>
      <vt:lpstr>Secure Design Principles</vt:lpstr>
      <vt:lpstr>Topic #2</vt:lpstr>
      <vt:lpstr>Upcoming deadlines</vt:lpstr>
      <vt:lpstr>Question &amp; answer</vt:lpstr>
    </vt:vector>
  </TitlesOfParts>
  <Company>Franklin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ISEC 400 Application Security Week 2</dc:title>
  <dc:creator>Todd Whittaker</dc:creator>
  <cp:lastModifiedBy>Todd Whittaker</cp:lastModifiedBy>
  <cp:revision>17</cp:revision>
  <cp:lastPrinted>2013-09-17T21:06:30Z</cp:lastPrinted>
  <dcterms:created xsi:type="dcterms:W3CDTF">2013-09-17T14:05:03Z</dcterms:created>
  <dcterms:modified xsi:type="dcterms:W3CDTF">2013-09-17T21:07:46Z</dcterms:modified>
</cp:coreProperties>
</file>