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9" r:id="rId3"/>
    <p:sldId id="260" r:id="rId4"/>
    <p:sldId id="376" r:id="rId5"/>
    <p:sldId id="377" r:id="rId6"/>
    <p:sldId id="270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200"/>
    <a:srgbClr val="FF00FF"/>
    <a:srgbClr val="E6E6E6"/>
    <a:srgbClr val="E0E0E0"/>
    <a:srgbClr val="133C5D"/>
    <a:srgbClr val="131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9" autoAdjust="0"/>
  </p:normalViewPr>
  <p:slideViewPr>
    <p:cSldViewPr>
      <p:cViewPr varScale="1">
        <p:scale>
          <a:sx n="102" d="100"/>
          <a:sy n="102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66F15-64CE-44F6-AF51-8F568C022106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05D92-3DF3-46AE-AA3E-E4F00EDCE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343F-1CE6-4DBC-81D0-0B6C4F0D4CEA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7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9297-094B-4D43-A2BC-251F70F7FAC6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8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1244-2662-4920-9F2A-89027007E985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0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F28C-CA03-417A-BB11-4581E88297A7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8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CE42-88DE-4DAE-BEE6-F990EFC56C39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0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1E9-EBCB-4F75-92F3-F2DCBCACB9FA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2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1"/>
            <a:ext cx="4040188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1"/>
            <a:ext cx="4041775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2E2A-7803-4D06-A8B8-49F1F33489B9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5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B316-30AA-4DF3-9FF0-A99B6D420566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9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DD29-E6DC-41B0-9328-87E0347E6B3D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4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94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0766-FF88-4569-AE43-2DC25C757AC3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0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5A12-29E9-4A8B-BF11-BE0A3FC00240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3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648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AD201-9091-4BC7-8645-E6644BE2C723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6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ISEC 400 Application Security</a:t>
            </a:r>
            <a:br>
              <a:rPr lang="en-US" dirty="0" smtClean="0"/>
            </a:br>
            <a:r>
              <a:rPr lang="en-US" dirty="0" smtClean="0"/>
              <a:t>Week </a:t>
            </a:r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Copyright © 2013 Todd Whittaker</a:t>
            </a:r>
          </a:p>
          <a:p>
            <a:r>
              <a:rPr lang="en-US" dirty="0" smtClean="0"/>
              <a:t>(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todd.whittaker@franklin.edu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week’s expected outcomes</a:t>
            </a:r>
          </a:p>
          <a:p>
            <a:r>
              <a:rPr lang="en-US" dirty="0" smtClean="0"/>
              <a:t>This week’s topics</a:t>
            </a:r>
          </a:p>
          <a:p>
            <a:r>
              <a:rPr lang="en-US" dirty="0" smtClean="0"/>
              <a:t>This week’s homework</a:t>
            </a:r>
          </a:p>
          <a:p>
            <a:r>
              <a:rPr lang="en-US" dirty="0" smtClean="0"/>
              <a:t>Upcoming deadlines</a:t>
            </a:r>
          </a:p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47CB-F391-4DAB-9FB4-A73A580B607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propagation vectors for malware</a:t>
            </a:r>
          </a:p>
          <a:p>
            <a:r>
              <a:rPr lang="en-US" dirty="0"/>
              <a:t>Identify code defects permitting buffer overflow</a:t>
            </a:r>
          </a:p>
          <a:p>
            <a:r>
              <a:rPr lang="en-US" dirty="0"/>
              <a:t>Perform static analysis of source code using appropriate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2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SQL injection attacks</a:t>
            </a:r>
          </a:p>
          <a:p>
            <a:r>
              <a:rPr lang="en-US" dirty="0" smtClean="0"/>
              <a:t>Critique blacklist and whitelist approaches to preventing SQL injection.</a:t>
            </a:r>
          </a:p>
          <a:p>
            <a:r>
              <a:rPr lang="en-US" dirty="0" smtClean="0"/>
              <a:t>Mitigate SQL injection using prepared statements and database permissions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421908"/>
            <a:ext cx="8213436" cy="1293092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$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pwd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$_REQUEST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[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password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]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$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uid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$_REQUEST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[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userid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]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$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sql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"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UPDATE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usertable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 SET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pwd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='$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pwd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 WHERE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uid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='$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uid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';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";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$count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$conn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-&gt;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execute($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sql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33400" y="2895600"/>
            <a:ext cx="4106718" cy="1066800"/>
          </a:xfrm>
          <a:prstGeom prst="wedgeRoundRectCallout">
            <a:avLst>
              <a:gd name="adj1" fmla="val 59879"/>
              <a:gd name="adj2" fmla="val 12140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If this code is in a PHP web app, what could go wrong?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71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74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9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Comments?</a:t>
            </a:r>
          </a:p>
          <a:p>
            <a:r>
              <a:rPr lang="en-US" dirty="0" smtClean="0"/>
              <a:t>Concerns?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45565"/>
      </p:ext>
    </p:extLst>
  </p:cSld>
  <p:clrMapOvr>
    <a:masterClrMapping/>
  </p:clrMapOvr>
</p:sld>
</file>

<file path=ppt/theme/theme1.xml><?xml version="1.0" encoding="utf-8"?>
<a:theme xmlns:a="http://schemas.openxmlformats.org/drawingml/2006/main" name="Todd's Franklin Template">
  <a:themeElements>
    <a:clrScheme name="Franklin University">
      <a:dk1>
        <a:sysClr val="windowText" lastClr="000000"/>
      </a:dk1>
      <a:lt1>
        <a:sysClr val="window" lastClr="FFFFFF"/>
      </a:lt1>
      <a:dk2>
        <a:srgbClr val="133C5D"/>
      </a:dk2>
      <a:lt2>
        <a:srgbClr val="EEECE1"/>
      </a:lt2>
      <a:accent1>
        <a:srgbClr val="4F749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Todd's Franklin Template</Template>
  <TotalTime>5603</TotalTime>
  <Words>148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Todd's Franklin Template</vt:lpstr>
      <vt:lpstr>ISEC 400 Application Security Week 13</vt:lpstr>
      <vt:lpstr>Agenda</vt:lpstr>
      <vt:lpstr>Outcomes</vt:lpstr>
      <vt:lpstr>Outcomes</vt:lpstr>
      <vt:lpstr>PowerPoint Presentation</vt:lpstr>
      <vt:lpstr>Upcoming deadlines</vt:lpstr>
      <vt:lpstr>Question &amp; answer</vt:lpstr>
    </vt:vector>
  </TitlesOfParts>
  <Company>Franklin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Course</dc:title>
  <dc:creator>Todd Whittaker</dc:creator>
  <cp:lastModifiedBy>Todd Whittaker</cp:lastModifiedBy>
  <cp:revision>163</cp:revision>
  <dcterms:created xsi:type="dcterms:W3CDTF">2013-09-23T19:29:49Z</dcterms:created>
  <dcterms:modified xsi:type="dcterms:W3CDTF">2013-12-03T20:45:03Z</dcterms:modified>
</cp:coreProperties>
</file>