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1"/>
  </p:notesMasterIdLst>
  <p:sldIdLst>
    <p:sldId id="317" r:id="rId2"/>
    <p:sldId id="257" r:id="rId3"/>
    <p:sldId id="258" r:id="rId4"/>
    <p:sldId id="319" r:id="rId5"/>
    <p:sldId id="259"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20" r:id="rId48"/>
    <p:sldId id="321" r:id="rId49"/>
    <p:sldId id="303" r:id="rId50"/>
    <p:sldId id="304" r:id="rId51"/>
    <p:sldId id="307" r:id="rId52"/>
    <p:sldId id="308" r:id="rId53"/>
    <p:sldId id="309" r:id="rId54"/>
    <p:sldId id="310" r:id="rId55"/>
    <p:sldId id="311" r:id="rId56"/>
    <p:sldId id="312" r:id="rId57"/>
    <p:sldId id="318" r:id="rId58"/>
    <p:sldId id="314" r:id="rId59"/>
    <p:sldId id="315" r:id="rId60"/>
  </p:sldIdLst>
  <p:sldSz cx="9144000" cy="6858000" type="screen4x3"/>
  <p:notesSz cx="6858000" cy="9144000"/>
  <p:defaultTextStyle>
    <a:lvl1pPr>
      <a:defRPr sz="2800">
        <a:latin typeface="Verdana"/>
        <a:ea typeface="Verdana"/>
        <a:cs typeface="Verdana"/>
        <a:sym typeface="Verdana"/>
      </a:defRPr>
    </a:lvl1pPr>
    <a:lvl2pPr indent="457200">
      <a:defRPr sz="2800">
        <a:latin typeface="Verdana"/>
        <a:ea typeface="Verdana"/>
        <a:cs typeface="Verdana"/>
        <a:sym typeface="Verdana"/>
      </a:defRPr>
    </a:lvl2pPr>
    <a:lvl3pPr indent="914400">
      <a:defRPr sz="2800">
        <a:latin typeface="Verdana"/>
        <a:ea typeface="Verdana"/>
        <a:cs typeface="Verdana"/>
        <a:sym typeface="Verdana"/>
      </a:defRPr>
    </a:lvl3pPr>
    <a:lvl4pPr indent="1371600">
      <a:defRPr sz="2800">
        <a:latin typeface="Verdana"/>
        <a:ea typeface="Verdana"/>
        <a:cs typeface="Verdana"/>
        <a:sym typeface="Verdana"/>
      </a:defRPr>
    </a:lvl4pPr>
    <a:lvl5pPr indent="1828800">
      <a:defRPr sz="2800">
        <a:latin typeface="Verdana"/>
        <a:ea typeface="Verdana"/>
        <a:cs typeface="Verdana"/>
        <a:sym typeface="Verdana"/>
      </a:defRPr>
    </a:lvl5pPr>
    <a:lvl6pPr indent="2286000">
      <a:defRPr sz="2800">
        <a:latin typeface="Verdana"/>
        <a:ea typeface="Verdana"/>
        <a:cs typeface="Verdana"/>
        <a:sym typeface="Verdana"/>
      </a:defRPr>
    </a:lvl6pPr>
    <a:lvl7pPr indent="2743200">
      <a:defRPr sz="2800">
        <a:latin typeface="Verdana"/>
        <a:ea typeface="Verdana"/>
        <a:cs typeface="Verdana"/>
        <a:sym typeface="Verdana"/>
      </a:defRPr>
    </a:lvl7pPr>
    <a:lvl8pPr indent="3200400">
      <a:defRPr sz="2800">
        <a:latin typeface="Verdana"/>
        <a:ea typeface="Verdana"/>
        <a:cs typeface="Verdana"/>
        <a:sym typeface="Verdana"/>
      </a:defRPr>
    </a:lvl8pPr>
    <a:lvl9pPr indent="3657600">
      <a:defRPr sz="2800">
        <a:latin typeface="Verdana"/>
        <a:ea typeface="Verdana"/>
        <a:cs typeface="Verdana"/>
        <a:sym typeface="Verdana"/>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Verdana"/>
          <a:ea typeface="Verdana"/>
          <a:cs typeface="Verdana"/>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9D7CA"/>
          </a:solidFill>
        </a:fill>
      </a:tcStyle>
    </a:wholeTbl>
    <a:band2H>
      <a:tcTxStyle/>
      <a:tcStyle>
        <a:tcBdr/>
        <a:fill>
          <a:solidFill>
            <a:srgbClr val="FCECE6"/>
          </a:solidFill>
        </a:fill>
      </a:tcStyle>
    </a:band2H>
    <a:firstCol>
      <a:tcTxStyle b="on" i="on">
        <a:font>
          <a:latin typeface="Verdana"/>
          <a:ea typeface="Verdana"/>
          <a:cs typeface="Verdana"/>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07F09"/>
          </a:solidFill>
        </a:fill>
      </a:tcStyle>
    </a:firstCol>
    <a:lastRow>
      <a:tcTxStyle b="on" i="on">
        <a:font>
          <a:latin typeface="Verdana"/>
          <a:ea typeface="Verdana"/>
          <a:cs typeface="Verdana"/>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07F09"/>
          </a:solidFill>
        </a:fill>
      </a:tcStyle>
    </a:lastRow>
    <a:firstRow>
      <a:tcTxStyle b="on" i="on">
        <a:font>
          <a:latin typeface="Verdana"/>
          <a:ea typeface="Verdana"/>
          <a:cs typeface="Verdana"/>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07F09"/>
          </a:solidFill>
        </a:fill>
      </a:tcStyle>
    </a:firstRow>
  </a:tblStyle>
  <a:tblStyle styleId="{C7B018BB-80A7-4F77-B60F-C8B233D01FF8}" styleName="">
    <a:tblBg/>
    <a:wholeTbl>
      <a:tcTxStyle b="on" i="on">
        <a:font>
          <a:latin typeface="Verdana"/>
          <a:ea typeface="Verdana"/>
          <a:cs typeface="Verdana"/>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BD0D6"/>
          </a:solidFill>
        </a:fill>
      </a:tcStyle>
    </a:wholeTbl>
    <a:band2H>
      <a:tcTxStyle/>
      <a:tcStyle>
        <a:tcBdr/>
        <a:fill>
          <a:solidFill>
            <a:srgbClr val="E7E9EC"/>
          </a:solidFill>
        </a:fill>
      </a:tcStyle>
    </a:band2H>
    <a:firstCol>
      <a:tcTxStyle b="on" i="on">
        <a:font>
          <a:latin typeface="Verdana"/>
          <a:ea typeface="Verdana"/>
          <a:cs typeface="Verdana"/>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1B587C"/>
          </a:solidFill>
        </a:fill>
      </a:tcStyle>
    </a:firstCol>
    <a:lastRow>
      <a:tcTxStyle b="on" i="on">
        <a:font>
          <a:latin typeface="Verdana"/>
          <a:ea typeface="Verdana"/>
          <a:cs typeface="Verdana"/>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1B587C"/>
          </a:solidFill>
        </a:fill>
      </a:tcStyle>
    </a:lastRow>
    <a:firstRow>
      <a:tcTxStyle b="on" i="on">
        <a:font>
          <a:latin typeface="Verdana"/>
          <a:ea typeface="Verdana"/>
          <a:cs typeface="Verdana"/>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1B587C"/>
          </a:solidFill>
        </a:fill>
      </a:tcStyle>
    </a:firstRow>
  </a:tblStyle>
  <a:tblStyle styleId="{EEE7283C-3CF3-47DC-8721-378D4A62B228}" styleName="">
    <a:tblBg/>
    <a:wholeTbl>
      <a:tcTxStyle b="on" i="on">
        <a:font>
          <a:latin typeface="Verdana"/>
          <a:ea typeface="Verdana"/>
          <a:cs typeface="Verdana"/>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9DDD0"/>
          </a:solidFill>
        </a:fill>
      </a:tcStyle>
    </a:wholeTbl>
    <a:band2H>
      <a:tcTxStyle/>
      <a:tcStyle>
        <a:tcBdr/>
        <a:fill>
          <a:solidFill>
            <a:srgbClr val="F4EFE9"/>
          </a:solidFill>
        </a:fill>
      </a:tcStyle>
    </a:band2H>
    <a:firstCol>
      <a:tcTxStyle b="on" i="on">
        <a:font>
          <a:latin typeface="Verdana"/>
          <a:ea typeface="Verdana"/>
          <a:cs typeface="Verdana"/>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19859"/>
          </a:solidFill>
        </a:fill>
      </a:tcStyle>
    </a:firstCol>
    <a:lastRow>
      <a:tcTxStyle b="on" i="on">
        <a:font>
          <a:latin typeface="Verdana"/>
          <a:ea typeface="Verdana"/>
          <a:cs typeface="Verdana"/>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19859"/>
          </a:solidFill>
        </a:fill>
      </a:tcStyle>
    </a:lastRow>
    <a:firstRow>
      <a:tcTxStyle b="on" i="on">
        <a:font>
          <a:latin typeface="Verdana"/>
          <a:ea typeface="Verdana"/>
          <a:cs typeface="Verdana"/>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19859"/>
          </a:solidFill>
        </a:fill>
      </a:tcStyle>
    </a:firstRow>
  </a:tblStyle>
  <a:tblStyle styleId="{CF821DB8-F4EB-4A41-A1BA-3FCAFE7338EE}" styleName="">
    <a:tblBg/>
    <a:wholeTbl>
      <a:tcTxStyle b="on" i="on">
        <a:font>
          <a:latin typeface="Verdana"/>
          <a:ea typeface="Verdana"/>
          <a:cs typeface="Verdana"/>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Verdana"/>
          <a:ea typeface="Verdana"/>
          <a:cs typeface="Verdan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07F09"/>
          </a:solidFill>
        </a:fill>
      </a:tcStyle>
    </a:firstCol>
    <a:lastRow>
      <a:tcTxStyle b="on" i="on">
        <a:font>
          <a:latin typeface="Verdana"/>
          <a:ea typeface="Verdana"/>
          <a:cs typeface="Verdana"/>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Verdana"/>
          <a:ea typeface="Verdana"/>
          <a:cs typeface="Verdana"/>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07F09"/>
          </a:solidFill>
        </a:fill>
      </a:tcStyle>
    </a:firstRow>
  </a:tblStyle>
  <a:tblStyle styleId="{33BA23B1-9221-436E-865A-0063620EA4FD}" styleName="">
    <a:tblBg/>
    <a:wholeTbl>
      <a:tcTxStyle b="on" i="on">
        <a:font>
          <a:latin typeface="Verdana"/>
          <a:ea typeface="Verdana"/>
          <a:cs typeface="Verdana"/>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Verdana"/>
          <a:ea typeface="Verdana"/>
          <a:cs typeface="Verdana"/>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Verdana"/>
          <a:ea typeface="Verdana"/>
          <a:cs typeface="Verdana"/>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Verdana"/>
          <a:ea typeface="Verdana"/>
          <a:cs typeface="Verdana"/>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Verdana"/>
          <a:ea typeface="Verdana"/>
          <a:cs typeface="Verdana"/>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Verdana"/>
          <a:ea typeface="Verdana"/>
          <a:cs typeface="Verdana"/>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Verdana"/>
          <a:ea typeface="Verdana"/>
          <a:cs typeface="Verdana"/>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Verdana"/>
          <a:ea typeface="Verdana"/>
          <a:cs typeface="Verdana"/>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03" autoAdjust="0"/>
    <p:restoredTop sz="94660"/>
  </p:normalViewPr>
  <p:slideViewPr>
    <p:cSldViewPr>
      <p:cViewPr varScale="1">
        <p:scale>
          <a:sx n="41" d="100"/>
          <a:sy n="41" d="100"/>
        </p:scale>
        <p:origin x="425" y="3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5" name="Shape 55"/>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56" name="Shape 56"/>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4200300370"/>
      </p:ext>
    </p:extLst>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77944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sp>
        <p:nvSpPr>
          <p:cNvPr id="8" name="Shape 8"/>
          <p:cNvSpPr/>
          <p:nvPr/>
        </p:nvSpPr>
        <p:spPr>
          <a:xfrm>
            <a:off x="304800" y="328613"/>
            <a:ext cx="8532814" cy="6197601"/>
          </a:xfrm>
          <a:prstGeom prst="roundRect">
            <a:avLst>
              <a:gd name="adj" fmla="val 2081"/>
            </a:avLst>
          </a:prstGeom>
          <a:gradFill>
            <a:gsLst>
              <a:gs pos="0">
                <a:srgbClr val="FFFFFF"/>
              </a:gs>
              <a:gs pos="98000">
                <a:srgbClr val="FFFFFF"/>
              </a:gs>
              <a:gs pos="99055">
                <a:srgbClr val="F7F7F7"/>
              </a:gs>
              <a:gs pos="100000">
                <a:srgbClr val="D9D9D9"/>
              </a:gs>
            </a:gsLst>
            <a:lin ang="5400000"/>
          </a:gradFill>
          <a:ln w="3175" cap="rnd">
            <a:solidFill>
              <a:srgbClr val="A2A1A1"/>
            </a:solidFill>
          </a:ln>
          <a:effectLst>
            <a:outerShdw blurRad="76200" dist="50800" dir="5400000" rotWithShape="0">
              <a:srgbClr val="000000">
                <a:alpha val="25000"/>
              </a:srgbClr>
            </a:outerShdw>
          </a:effectLst>
        </p:spPr>
        <p:txBody>
          <a:bodyPr lIns="0" tIns="0" rIns="0" bIns="0" anchor="ctr"/>
          <a:lstStyle/>
          <a:p>
            <a:pPr lvl="0" algn="ctr">
              <a:defRPr>
                <a:solidFill>
                  <a:srgbClr val="FFFFFF"/>
                </a:solidFill>
              </a:defRPr>
            </a:pPr>
            <a:endParaRPr/>
          </a:p>
        </p:txBody>
      </p:sp>
      <p:sp>
        <p:nvSpPr>
          <p:cNvPr id="9" name="Shape 9"/>
          <p:cNvSpPr/>
          <p:nvPr/>
        </p:nvSpPr>
        <p:spPr>
          <a:xfrm>
            <a:off x="418596" y="434162"/>
            <a:ext cx="8306810" cy="3108961"/>
          </a:xfrm>
          <a:prstGeom prst="roundRect">
            <a:avLst>
              <a:gd name="adj" fmla="val 4578"/>
            </a:avLst>
          </a:prstGeom>
          <a:gradFill>
            <a:gsLst>
              <a:gs pos="0">
                <a:srgbClr val="FFFFFF"/>
              </a:gs>
              <a:gs pos="55000">
                <a:srgbClr val="E0E0E0"/>
              </a:gs>
              <a:gs pos="100000">
                <a:srgbClr val="9E9E9E"/>
              </a:gs>
            </a:gsLst>
            <a:path path="circle">
              <a:fillToRect l="-19636" t="62278" r="119636" b="37721"/>
            </a:path>
          </a:gradFill>
          <a:ln w="12700">
            <a:miter lim="400000"/>
          </a:ln>
        </p:spPr>
        <p:txBody>
          <a:bodyPr lIns="0" tIns="0" rIns="0" bIns="0" anchor="ctr"/>
          <a:lstStyle/>
          <a:p>
            <a:pPr lvl="0" algn="ctr">
              <a:defRPr>
                <a:solidFill>
                  <a:srgbClr val="FFFFFF"/>
                </a:solidFill>
              </a:defRPr>
            </a:pPr>
            <a:endParaRPr/>
          </a:p>
        </p:txBody>
      </p:sp>
      <p:sp>
        <p:nvSpPr>
          <p:cNvPr id="10" name="Shape 10"/>
          <p:cNvSpPr>
            <a:spLocks noGrp="1"/>
          </p:cNvSpPr>
          <p:nvPr>
            <p:ph type="title"/>
          </p:nvPr>
        </p:nvSpPr>
        <p:spPr>
          <a:xfrm>
            <a:off x="722376" y="105705"/>
            <a:ext cx="7772401" cy="3543301"/>
          </a:xfrm>
          <a:prstGeom prst="rect">
            <a:avLst/>
          </a:prstGeom>
        </p:spPr>
        <p:txBody>
          <a:bodyPr/>
          <a:lstStyle>
            <a:lvl1pPr algn="r">
              <a:defRPr sz="4500">
                <a:solidFill>
                  <a:srgbClr val="FF9254"/>
                </a:solidFill>
              </a:defRPr>
            </a:lvl1pPr>
          </a:lstStyle>
          <a:p>
            <a:pPr lvl="0">
              <a:defRPr sz="1800" b="0">
                <a:solidFill>
                  <a:srgbClr val="000000"/>
                </a:solidFill>
                <a:effectLst/>
              </a:defRPr>
            </a:pPr>
            <a:r>
              <a:rPr sz="4500" b="1">
                <a:solidFill>
                  <a:srgbClr val="FF9254"/>
                </a:solidFill>
                <a:effectLst>
                  <a:outerShdw blurRad="50800" dist="22860" dir="5400000" rotWithShape="0">
                    <a:srgbClr val="000000">
                      <a:alpha val="55000"/>
                    </a:srgbClr>
                  </a:outerShdw>
                </a:effectLst>
              </a:rPr>
              <a:t>Click to edit Master title style</a:t>
            </a:r>
          </a:p>
        </p:txBody>
      </p:sp>
      <p:sp>
        <p:nvSpPr>
          <p:cNvPr id="11" name="Shape 11"/>
          <p:cNvSpPr>
            <a:spLocks noGrp="1"/>
          </p:cNvSpPr>
          <p:nvPr>
            <p:ph type="body" idx="1"/>
          </p:nvPr>
        </p:nvSpPr>
        <p:spPr>
          <a:xfrm>
            <a:off x="722376" y="3685032"/>
            <a:ext cx="7772401" cy="2628901"/>
          </a:xfrm>
          <a:prstGeom prst="rect">
            <a:avLst/>
          </a:prstGeom>
        </p:spPr>
        <p:txBody>
          <a:bodyPr lIns="0" tIns="0" rIns="0" bIns="0"/>
          <a:lstStyle>
            <a:lvl1pPr marL="0" indent="36576" algn="r">
              <a:spcBef>
                <a:spcPts val="0"/>
              </a:spcBef>
              <a:buClrTx/>
              <a:buSzTx/>
              <a:buFontTx/>
              <a:buNone/>
              <a:defRPr sz="2000">
                <a:solidFill>
                  <a:srgbClr val="79766F"/>
                </a:solidFill>
              </a:defRPr>
            </a:lvl1pPr>
          </a:lstStyle>
          <a:p>
            <a:pPr lvl="0">
              <a:defRPr sz="1800">
                <a:solidFill>
                  <a:srgbClr val="000000"/>
                </a:solidFill>
              </a:defRPr>
            </a:pPr>
            <a:r>
              <a:rPr sz="2000">
                <a:solidFill>
                  <a:srgbClr val="79766F"/>
                </a:solidFill>
              </a:rPr>
              <a:t>Click to edit Master subtitle style</a:t>
            </a:r>
          </a:p>
        </p:txBody>
      </p:sp>
      <p:sp>
        <p:nvSpPr>
          <p:cNvPr id="12" name="Shape 12"/>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48" name="Shape 48"/>
          <p:cNvSpPr>
            <a:spLocks noGrp="1"/>
          </p:cNvSpPr>
          <p:nvPr>
            <p:ph type="title"/>
          </p:nvPr>
        </p:nvSpPr>
        <p:spPr>
          <a:xfrm>
            <a:off x="502919" y="4850892"/>
            <a:ext cx="8183882" cy="1184148"/>
          </a:xfrm>
          <a:prstGeom prst="rect">
            <a:avLst/>
          </a:prstGeom>
        </p:spPr>
        <p:txBody>
          <a:bodyPr/>
          <a:lstStyle/>
          <a:p>
            <a:pPr lvl="0">
              <a:defRPr sz="1800" b="0">
                <a:solidFill>
                  <a:srgbClr val="000000"/>
                </a:solidFill>
                <a:effectLst/>
              </a:defRPr>
            </a:pPr>
            <a:r>
              <a:rPr sz="3600" b="1">
                <a:solidFill>
                  <a:srgbClr val="FF8D3E"/>
                </a:solidFill>
                <a:effectLst>
                  <a:outerShdw blurRad="50800" dist="22860" dir="5400000" rotWithShape="0">
                    <a:srgbClr val="000000">
                      <a:alpha val="55000"/>
                    </a:srgbClr>
                  </a:outerShdw>
                </a:effectLst>
              </a:rPr>
              <a:t>Click to edit Master title style</a:t>
            </a:r>
          </a:p>
        </p:txBody>
      </p:sp>
      <p:sp>
        <p:nvSpPr>
          <p:cNvPr id="49" name="Shape 49"/>
          <p:cNvSpPr>
            <a:spLocks noGrp="1"/>
          </p:cNvSpPr>
          <p:nvPr>
            <p:ph type="body" idx="1"/>
          </p:nvPr>
        </p:nvSpPr>
        <p:spPr>
          <a:xfrm>
            <a:off x="502919" y="530351"/>
            <a:ext cx="8183882" cy="4320541"/>
          </a:xfrm>
          <a:prstGeom prst="rect">
            <a:avLst/>
          </a:prstGeom>
        </p:spPr>
        <p:txBody>
          <a:bodyPr/>
          <a:lstStyle/>
          <a:p>
            <a:pPr lvl="0">
              <a:defRPr sz="1800"/>
            </a:pPr>
            <a:r>
              <a:rPr sz="2800"/>
              <a:t>Click to edit Master text styles</a:t>
            </a:r>
          </a:p>
          <a:p>
            <a:pPr lvl="1">
              <a:defRPr sz="1800"/>
            </a:pPr>
            <a:r>
              <a:rPr sz="2800"/>
              <a:t>Second level</a:t>
            </a:r>
          </a:p>
          <a:p>
            <a:pPr lvl="2">
              <a:defRPr sz="1800"/>
            </a:pPr>
            <a:r>
              <a:rPr sz="2800"/>
              <a:t>Third level</a:t>
            </a:r>
          </a:p>
          <a:p>
            <a:pPr lvl="3">
              <a:defRPr sz="1800"/>
            </a:pPr>
            <a:r>
              <a:rPr sz="2800"/>
              <a:t>Fourth level</a:t>
            </a:r>
          </a:p>
          <a:p>
            <a:pPr lvl="4">
              <a:defRPr sz="1800"/>
            </a:pPr>
            <a:r>
              <a:rPr sz="2800"/>
              <a:t>Fifth level</a:t>
            </a:r>
          </a:p>
        </p:txBody>
      </p:sp>
      <p:sp>
        <p:nvSpPr>
          <p:cNvPr id="50" name="Shape 50"/>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52" name="Shape 52"/>
          <p:cNvSpPr>
            <a:spLocks noGrp="1"/>
          </p:cNvSpPr>
          <p:nvPr>
            <p:ph type="title"/>
          </p:nvPr>
        </p:nvSpPr>
        <p:spPr>
          <a:prstGeom prst="rect">
            <a:avLst/>
          </a:prstGeom>
        </p:spPr>
        <p:txBody>
          <a:bodyPr/>
          <a:lstStyle/>
          <a:p>
            <a:pPr lvl="0">
              <a:defRPr sz="1800" b="0">
                <a:solidFill>
                  <a:srgbClr val="000000"/>
                </a:solidFill>
                <a:effectLst/>
              </a:defRPr>
            </a:pPr>
            <a:r>
              <a:rPr sz="3600" b="1">
                <a:solidFill>
                  <a:srgbClr val="FF8D3E"/>
                </a:solidFill>
                <a:effectLst>
                  <a:outerShdw blurRad="50800" dist="22860" dir="5400000" rotWithShape="0">
                    <a:srgbClr val="000000">
                      <a:alpha val="55000"/>
                    </a:srgbClr>
                  </a:outerShdw>
                </a:effectLst>
              </a:rPr>
              <a:t>Click to edit Master title style</a:t>
            </a:r>
          </a:p>
        </p:txBody>
      </p:sp>
      <p:sp>
        <p:nvSpPr>
          <p:cNvPr id="53" name="Shape 53"/>
          <p:cNvSpPr>
            <a:spLocks noGrp="1"/>
          </p:cNvSpPr>
          <p:nvPr>
            <p:ph type="body" idx="1"/>
          </p:nvPr>
        </p:nvSpPr>
        <p:spPr>
          <a:prstGeom prst="rect">
            <a:avLst/>
          </a:prstGeom>
        </p:spPr>
        <p:txBody>
          <a:bodyPr/>
          <a:lstStyle/>
          <a:p>
            <a:pPr lvl="0">
              <a:defRPr sz="1800"/>
            </a:pPr>
            <a:r>
              <a:rPr sz="2800"/>
              <a:t>Click to edit Master text styles</a:t>
            </a:r>
          </a:p>
          <a:p>
            <a:pPr lvl="1">
              <a:defRPr sz="1800"/>
            </a:pPr>
            <a:r>
              <a:rPr sz="2800"/>
              <a:t>Second level</a:t>
            </a:r>
          </a:p>
          <a:p>
            <a:pPr lvl="2">
              <a:defRPr sz="1800"/>
            </a:pPr>
            <a:r>
              <a:rPr sz="2800"/>
              <a:t>Third level</a:t>
            </a:r>
          </a:p>
          <a:p>
            <a:pPr lvl="3">
              <a:defRPr sz="1800"/>
            </a:pPr>
            <a:r>
              <a:rPr sz="2800"/>
              <a:t>Fourth level</a:t>
            </a:r>
          </a:p>
          <a:p>
            <a:pPr lvl="4">
              <a:defRPr sz="1800"/>
            </a:pPr>
            <a:r>
              <a:rPr sz="2800"/>
              <a:t>Fifth level</a:t>
            </a:r>
          </a:p>
        </p:txBody>
      </p:sp>
      <p:sp>
        <p:nvSpPr>
          <p:cNvPr id="54" name="Shape 54"/>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4" name="Shape 14"/>
          <p:cNvSpPr>
            <a:spLocks noGrp="1"/>
          </p:cNvSpPr>
          <p:nvPr>
            <p:ph type="title"/>
          </p:nvPr>
        </p:nvSpPr>
        <p:spPr>
          <a:xfrm>
            <a:off x="502919" y="4850892"/>
            <a:ext cx="8183882" cy="1184148"/>
          </a:xfrm>
          <a:prstGeom prst="rect">
            <a:avLst/>
          </a:prstGeom>
        </p:spPr>
        <p:txBody>
          <a:bodyPr/>
          <a:lstStyle/>
          <a:p>
            <a:pPr lvl="0">
              <a:defRPr sz="1800" b="0">
                <a:solidFill>
                  <a:srgbClr val="000000"/>
                </a:solidFill>
                <a:effectLst/>
              </a:defRPr>
            </a:pPr>
            <a:r>
              <a:rPr sz="3600" b="1">
                <a:solidFill>
                  <a:srgbClr val="FF8D3E"/>
                </a:solidFill>
                <a:effectLst>
                  <a:outerShdw blurRad="50800" dist="22860" dir="5400000" rotWithShape="0">
                    <a:srgbClr val="000000">
                      <a:alpha val="55000"/>
                    </a:srgbClr>
                  </a:outerShdw>
                </a:effectLst>
              </a:rPr>
              <a:t>Click to edit Master title style</a:t>
            </a:r>
          </a:p>
        </p:txBody>
      </p:sp>
      <p:sp>
        <p:nvSpPr>
          <p:cNvPr id="15" name="Shape 15"/>
          <p:cNvSpPr>
            <a:spLocks noGrp="1"/>
          </p:cNvSpPr>
          <p:nvPr>
            <p:ph type="body" idx="1"/>
          </p:nvPr>
        </p:nvSpPr>
        <p:spPr>
          <a:xfrm>
            <a:off x="502919" y="530351"/>
            <a:ext cx="8183882" cy="4320541"/>
          </a:xfrm>
          <a:prstGeom prst="rect">
            <a:avLst/>
          </a:prstGeom>
        </p:spPr>
        <p:txBody>
          <a:bodyPr/>
          <a:lstStyle/>
          <a:p>
            <a:pPr lvl="0">
              <a:defRPr sz="1800"/>
            </a:pPr>
            <a:r>
              <a:rPr sz="2800"/>
              <a:t>Click to edit Master text styles</a:t>
            </a:r>
          </a:p>
          <a:p>
            <a:pPr lvl="1">
              <a:defRPr sz="1800"/>
            </a:pPr>
            <a:r>
              <a:rPr sz="2800"/>
              <a:t>Second level</a:t>
            </a:r>
          </a:p>
          <a:p>
            <a:pPr lvl="2">
              <a:defRPr sz="1800"/>
            </a:pPr>
            <a:r>
              <a:rPr sz="2800"/>
              <a:t>Third level</a:t>
            </a:r>
          </a:p>
          <a:p>
            <a:pPr lvl="3">
              <a:defRPr sz="1800"/>
            </a:pPr>
            <a:r>
              <a:rPr sz="2800"/>
              <a:t>Fourth level</a:t>
            </a:r>
          </a:p>
          <a:p>
            <a:pPr lvl="4">
              <a:defRPr sz="1800"/>
            </a:pPr>
            <a:r>
              <a:rPr sz="2800"/>
              <a:t>Fifth level</a:t>
            </a:r>
          </a:p>
        </p:txBody>
      </p:sp>
      <p:sp>
        <p:nvSpPr>
          <p:cNvPr id="16" name="Shape 16"/>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sp>
        <p:nvSpPr>
          <p:cNvPr id="18" name="Shape 18"/>
          <p:cNvSpPr/>
          <p:nvPr/>
        </p:nvSpPr>
        <p:spPr>
          <a:xfrm>
            <a:off x="304800" y="328613"/>
            <a:ext cx="8532814" cy="6197601"/>
          </a:xfrm>
          <a:prstGeom prst="roundRect">
            <a:avLst>
              <a:gd name="adj" fmla="val 2081"/>
            </a:avLst>
          </a:prstGeom>
          <a:gradFill>
            <a:gsLst>
              <a:gs pos="0">
                <a:srgbClr val="FFFFFF"/>
              </a:gs>
              <a:gs pos="98000">
                <a:srgbClr val="FFFFFF"/>
              </a:gs>
              <a:gs pos="99055">
                <a:srgbClr val="F7F7F7"/>
              </a:gs>
              <a:gs pos="100000">
                <a:srgbClr val="D9D9D9"/>
              </a:gs>
            </a:gsLst>
            <a:lin ang="5400000"/>
          </a:gradFill>
          <a:ln w="3175" cap="rnd">
            <a:solidFill>
              <a:srgbClr val="A2A1A1"/>
            </a:solidFill>
          </a:ln>
          <a:effectLst>
            <a:outerShdw blurRad="76200" dist="50800" dir="5400000" rotWithShape="0">
              <a:srgbClr val="000000">
                <a:alpha val="25000"/>
              </a:srgbClr>
            </a:outerShdw>
          </a:effectLst>
        </p:spPr>
        <p:txBody>
          <a:bodyPr lIns="0" tIns="0" rIns="0" bIns="0" anchor="ctr"/>
          <a:lstStyle/>
          <a:p>
            <a:pPr lvl="0" algn="ctr">
              <a:defRPr>
                <a:solidFill>
                  <a:srgbClr val="FFFFFF"/>
                </a:solidFill>
              </a:defRPr>
            </a:pPr>
            <a:endParaRPr/>
          </a:p>
        </p:txBody>
      </p:sp>
      <p:sp>
        <p:nvSpPr>
          <p:cNvPr id="19" name="Shape 19"/>
          <p:cNvSpPr/>
          <p:nvPr/>
        </p:nvSpPr>
        <p:spPr>
          <a:xfrm>
            <a:off x="418596" y="434162"/>
            <a:ext cx="8306810" cy="4341329"/>
          </a:xfrm>
          <a:prstGeom prst="roundRect">
            <a:avLst>
              <a:gd name="adj" fmla="val 2127"/>
            </a:avLst>
          </a:prstGeom>
          <a:gradFill>
            <a:gsLst>
              <a:gs pos="0">
                <a:srgbClr val="FFFFFF"/>
              </a:gs>
              <a:gs pos="55000">
                <a:srgbClr val="E0E0E0"/>
              </a:gs>
              <a:gs pos="100000">
                <a:srgbClr val="9E9E9E"/>
              </a:gs>
            </a:gsLst>
            <a:path path="circle">
              <a:fillToRect l="-19636" t="62278" r="119636" b="37721"/>
            </a:path>
          </a:gradFill>
          <a:ln w="12700">
            <a:miter lim="400000"/>
          </a:ln>
        </p:spPr>
        <p:txBody>
          <a:bodyPr lIns="0" tIns="0" rIns="0" bIns="0" anchor="ctr"/>
          <a:lstStyle/>
          <a:p>
            <a:pPr lvl="0" algn="ctr">
              <a:defRPr>
                <a:solidFill>
                  <a:srgbClr val="FFFFFF"/>
                </a:solidFill>
              </a:defRPr>
            </a:pPr>
            <a:endParaRPr/>
          </a:p>
        </p:txBody>
      </p:sp>
      <p:sp>
        <p:nvSpPr>
          <p:cNvPr id="20" name="Shape 20"/>
          <p:cNvSpPr>
            <a:spLocks noGrp="1"/>
          </p:cNvSpPr>
          <p:nvPr>
            <p:ph type="title"/>
          </p:nvPr>
        </p:nvSpPr>
        <p:spPr>
          <a:xfrm>
            <a:off x="468343" y="3214115"/>
            <a:ext cx="8183882" cy="2391157"/>
          </a:xfrm>
          <a:prstGeom prst="rect">
            <a:avLst/>
          </a:prstGeom>
        </p:spPr>
        <p:txBody>
          <a:bodyPr lIns="0" tIns="0" rIns="0" bIns="0"/>
          <a:lstStyle>
            <a:lvl1pPr>
              <a:defRPr b="0">
                <a:solidFill>
                  <a:srgbClr val="79766F"/>
                </a:solidFill>
              </a:defRPr>
            </a:lvl1pPr>
          </a:lstStyle>
          <a:p>
            <a:pPr lvl="0">
              <a:defRPr sz="1800">
                <a:solidFill>
                  <a:srgbClr val="000000"/>
                </a:solidFill>
                <a:effectLst/>
              </a:defRPr>
            </a:pPr>
            <a:r>
              <a:rPr sz="3600">
                <a:solidFill>
                  <a:srgbClr val="79766F"/>
                </a:solidFill>
              </a:rPr>
              <a:t>Click to edit Master title style</a:t>
            </a:r>
          </a:p>
        </p:txBody>
      </p:sp>
      <p:sp>
        <p:nvSpPr>
          <p:cNvPr id="21" name="Shape 21"/>
          <p:cNvSpPr>
            <a:spLocks noGrp="1"/>
          </p:cNvSpPr>
          <p:nvPr>
            <p:ph type="body" idx="1"/>
          </p:nvPr>
        </p:nvSpPr>
        <p:spPr>
          <a:xfrm>
            <a:off x="468343" y="5624483"/>
            <a:ext cx="8183882" cy="1233518"/>
          </a:xfrm>
          <a:prstGeom prst="rect">
            <a:avLst/>
          </a:prstGeom>
        </p:spPr>
        <p:txBody>
          <a:bodyPr lIns="0" tIns="0" rIns="0" bIns="0"/>
          <a:lstStyle>
            <a:lvl1pPr marL="0" marR="36576" indent="0">
              <a:spcBef>
                <a:spcPts val="0"/>
              </a:spcBef>
              <a:buClrTx/>
              <a:buSzTx/>
              <a:buFontTx/>
              <a:buNone/>
              <a:defRPr sz="1800">
                <a:solidFill>
                  <a:srgbClr val="B65D00"/>
                </a:solidFill>
              </a:defRPr>
            </a:lvl1pPr>
          </a:lstStyle>
          <a:p>
            <a:pPr lvl="0">
              <a:defRPr>
                <a:solidFill>
                  <a:srgbClr val="000000"/>
                </a:solidFill>
              </a:defRPr>
            </a:pPr>
            <a:r>
              <a:rPr>
                <a:solidFill>
                  <a:srgbClr val="B65D00"/>
                </a:solidFill>
              </a:rPr>
              <a:t>Click to edit Master text styles</a:t>
            </a:r>
          </a:p>
        </p:txBody>
      </p:sp>
      <p:sp>
        <p:nvSpPr>
          <p:cNvPr id="22" name="Shape 22"/>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24" name="Shape 24"/>
          <p:cNvSpPr>
            <a:spLocks noGrp="1"/>
          </p:cNvSpPr>
          <p:nvPr>
            <p:ph type="title"/>
          </p:nvPr>
        </p:nvSpPr>
        <p:spPr>
          <a:xfrm>
            <a:off x="503237" y="4952905"/>
            <a:ext cx="8183563" cy="1084358"/>
          </a:xfrm>
          <a:prstGeom prst="rect">
            <a:avLst/>
          </a:prstGeom>
        </p:spPr>
        <p:txBody>
          <a:bodyPr/>
          <a:lstStyle/>
          <a:p>
            <a:pPr lvl="0">
              <a:defRPr sz="1800" b="0">
                <a:solidFill>
                  <a:srgbClr val="000000"/>
                </a:solidFill>
                <a:effectLst/>
              </a:defRPr>
            </a:pPr>
            <a:r>
              <a:rPr sz="3600" b="1">
                <a:solidFill>
                  <a:srgbClr val="FF8D3E"/>
                </a:solidFill>
                <a:effectLst>
                  <a:outerShdw blurRad="50800" dist="22860" dir="5400000" rotWithShape="0">
                    <a:srgbClr val="000000">
                      <a:alpha val="55000"/>
                    </a:srgbClr>
                  </a:outerShdw>
                </a:effectLst>
              </a:rPr>
              <a:t>Click to edit Master title style</a:t>
            </a:r>
          </a:p>
        </p:txBody>
      </p:sp>
      <p:sp>
        <p:nvSpPr>
          <p:cNvPr id="25" name="Shape 25"/>
          <p:cNvSpPr>
            <a:spLocks noGrp="1"/>
          </p:cNvSpPr>
          <p:nvPr>
            <p:ph type="body" idx="1"/>
          </p:nvPr>
        </p:nvSpPr>
        <p:spPr>
          <a:xfrm>
            <a:off x="514351" y="530351"/>
            <a:ext cx="3931922" cy="4422554"/>
          </a:xfrm>
          <a:prstGeom prst="rect">
            <a:avLst/>
          </a:prstGeom>
        </p:spPr>
        <p:txBody>
          <a:bodyPr/>
          <a:lstStyle>
            <a:lvl1pPr>
              <a:defRPr sz="2600"/>
            </a:lvl1pPr>
            <a:lvl2pPr marL="584056" indent="-236393">
              <a:defRPr sz="2600"/>
            </a:lvl2pPr>
            <a:lvl3pPr marL="840581" indent="-237331">
              <a:defRPr sz="2600"/>
            </a:lvl3pPr>
            <a:lvl4pPr marL="1105077" indent="-263702">
              <a:defRPr sz="2600"/>
            </a:lvl4pPr>
            <a:lvl5pPr marL="1360664" indent="-263702">
              <a:defRPr sz="2600"/>
            </a:lvl5pPr>
          </a:lstStyle>
          <a:p>
            <a:pPr lvl="0">
              <a:defRPr sz="1800"/>
            </a:pPr>
            <a:r>
              <a:rPr sz="2600"/>
              <a:t>Click to edit Master text styles</a:t>
            </a:r>
          </a:p>
          <a:p>
            <a:pPr lvl="1">
              <a:defRPr sz="1800"/>
            </a:pPr>
            <a:r>
              <a:rPr sz="2600"/>
              <a:t>Second level</a:t>
            </a:r>
          </a:p>
          <a:p>
            <a:pPr lvl="2">
              <a:defRPr sz="1800"/>
            </a:pPr>
            <a:r>
              <a:rPr sz="2600"/>
              <a:t>Third level</a:t>
            </a:r>
          </a:p>
          <a:p>
            <a:pPr lvl="3">
              <a:defRPr sz="1800"/>
            </a:pPr>
            <a:r>
              <a:rPr sz="2600"/>
              <a:t>Fourth level</a:t>
            </a:r>
          </a:p>
          <a:p>
            <a:pPr lvl="4">
              <a:defRPr sz="1800"/>
            </a:pPr>
            <a:r>
              <a:rPr sz="2600"/>
              <a:t>Fifth level</a:t>
            </a:r>
          </a:p>
        </p:txBody>
      </p:sp>
      <p:sp>
        <p:nvSpPr>
          <p:cNvPr id="26" name="Shape 26"/>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28" name="Shape 28"/>
          <p:cNvSpPr>
            <a:spLocks noGrp="1"/>
          </p:cNvSpPr>
          <p:nvPr>
            <p:ph type="title"/>
          </p:nvPr>
        </p:nvSpPr>
        <p:spPr>
          <a:xfrm>
            <a:off x="502919" y="3268979"/>
            <a:ext cx="8183882" cy="2766061"/>
          </a:xfrm>
          <a:prstGeom prst="rect">
            <a:avLst/>
          </a:prstGeom>
        </p:spPr>
        <p:txBody>
          <a:bodyPr/>
          <a:lstStyle/>
          <a:p>
            <a:pPr lvl="0">
              <a:defRPr sz="1800" b="0">
                <a:solidFill>
                  <a:srgbClr val="000000"/>
                </a:solidFill>
                <a:effectLst/>
              </a:defRPr>
            </a:pPr>
            <a:r>
              <a:rPr sz="3600" b="1">
                <a:solidFill>
                  <a:srgbClr val="FF8D3E"/>
                </a:solidFill>
                <a:effectLst>
                  <a:outerShdw blurRad="50800" dist="22860" dir="5400000" rotWithShape="0">
                    <a:srgbClr val="000000">
                      <a:alpha val="55000"/>
                    </a:srgbClr>
                  </a:outerShdw>
                </a:effectLst>
              </a:rPr>
              <a:t>Click to edit Master title style</a:t>
            </a:r>
          </a:p>
        </p:txBody>
      </p:sp>
      <p:sp>
        <p:nvSpPr>
          <p:cNvPr id="29" name="Shape 29"/>
          <p:cNvSpPr>
            <a:spLocks noGrp="1"/>
          </p:cNvSpPr>
          <p:nvPr>
            <p:ph type="body" idx="1"/>
          </p:nvPr>
        </p:nvSpPr>
        <p:spPr>
          <a:xfrm>
            <a:off x="607223" y="0"/>
            <a:ext cx="3931922" cy="1951038"/>
          </a:xfrm>
          <a:prstGeom prst="rect">
            <a:avLst/>
          </a:prstGeom>
        </p:spPr>
        <p:txBody>
          <a:bodyPr anchor="ctr"/>
          <a:lstStyle>
            <a:lvl1pPr marL="0" indent="0">
              <a:buClrTx/>
              <a:buSzTx/>
              <a:buFontTx/>
              <a:buNone/>
              <a:defRPr sz="2400" b="1"/>
            </a:lvl1pPr>
          </a:lstStyle>
          <a:p>
            <a:pPr lvl="0">
              <a:defRPr sz="1800" b="0"/>
            </a:pPr>
            <a:r>
              <a:rPr sz="2400" b="1"/>
              <a:t>Click to edit Master text styles</a:t>
            </a:r>
          </a:p>
        </p:txBody>
      </p:sp>
      <p:sp>
        <p:nvSpPr>
          <p:cNvPr id="30" name="Shape 30"/>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32" name="Shape 32"/>
          <p:cNvSpPr>
            <a:spLocks noGrp="1"/>
          </p:cNvSpPr>
          <p:nvPr>
            <p:ph type="title"/>
          </p:nvPr>
        </p:nvSpPr>
        <p:spPr>
          <a:xfrm>
            <a:off x="503237" y="4986337"/>
            <a:ext cx="8183563" cy="1050926"/>
          </a:xfrm>
          <a:prstGeom prst="rect">
            <a:avLst/>
          </a:prstGeom>
        </p:spPr>
        <p:txBody>
          <a:bodyPr/>
          <a:lstStyle/>
          <a:p>
            <a:pPr lvl="0">
              <a:defRPr sz="1800" b="0">
                <a:solidFill>
                  <a:srgbClr val="000000"/>
                </a:solidFill>
                <a:effectLst/>
              </a:defRPr>
            </a:pPr>
            <a:r>
              <a:rPr sz="3600" b="1">
                <a:solidFill>
                  <a:srgbClr val="FF8D3E"/>
                </a:solidFill>
                <a:effectLst>
                  <a:outerShdw blurRad="50800" dist="22860" dir="5400000" rotWithShape="0">
                    <a:srgbClr val="000000">
                      <a:alpha val="55000"/>
                    </a:srgbClr>
                  </a:outerShdw>
                </a:effectLst>
              </a:rPr>
              <a:t>Click to edit Master title style</a:t>
            </a:r>
          </a:p>
        </p:txBody>
      </p:sp>
      <p:sp>
        <p:nvSpPr>
          <p:cNvPr id="33" name="Shape 33"/>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35" name="Shape 35"/>
          <p:cNvSpPr/>
          <p:nvPr/>
        </p:nvSpPr>
        <p:spPr>
          <a:xfrm>
            <a:off x="304800" y="328613"/>
            <a:ext cx="8532814" cy="6197601"/>
          </a:xfrm>
          <a:prstGeom prst="roundRect">
            <a:avLst>
              <a:gd name="adj" fmla="val 2081"/>
            </a:avLst>
          </a:prstGeom>
          <a:gradFill>
            <a:gsLst>
              <a:gs pos="0">
                <a:srgbClr val="FFFFFF"/>
              </a:gs>
              <a:gs pos="98000">
                <a:srgbClr val="FFFFFF"/>
              </a:gs>
              <a:gs pos="99055">
                <a:srgbClr val="F7F7F7"/>
              </a:gs>
              <a:gs pos="100000">
                <a:srgbClr val="D9D9D9"/>
              </a:gs>
            </a:gsLst>
            <a:lin ang="5400000"/>
          </a:gradFill>
          <a:ln w="3175" cap="rnd">
            <a:solidFill>
              <a:srgbClr val="A2A1A1"/>
            </a:solidFill>
          </a:ln>
          <a:effectLst>
            <a:outerShdw blurRad="76200" dist="50800" dir="5400000" rotWithShape="0">
              <a:srgbClr val="000000">
                <a:alpha val="25000"/>
              </a:srgbClr>
            </a:outerShdw>
          </a:effectLst>
        </p:spPr>
        <p:txBody>
          <a:bodyPr lIns="0" tIns="0" rIns="0" bIns="0" anchor="ctr"/>
          <a:lstStyle/>
          <a:p>
            <a:pPr lvl="0" algn="ctr">
              <a:defRPr>
                <a:solidFill>
                  <a:srgbClr val="FFFFFF"/>
                </a:solidFill>
              </a:defRPr>
            </a:pPr>
            <a:endParaRPr/>
          </a:p>
        </p:txBody>
      </p:sp>
      <p:sp>
        <p:nvSpPr>
          <p:cNvPr id="36" name="Shape 36"/>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38" name="Shape 38"/>
          <p:cNvSpPr>
            <a:spLocks noGrp="1"/>
          </p:cNvSpPr>
          <p:nvPr>
            <p:ph type="title"/>
          </p:nvPr>
        </p:nvSpPr>
        <p:spPr>
          <a:xfrm>
            <a:off x="5538784" y="0"/>
            <a:ext cx="2971801" cy="1447800"/>
          </a:xfrm>
          <a:prstGeom prst="rect">
            <a:avLst/>
          </a:prstGeom>
        </p:spPr>
        <p:txBody>
          <a:bodyPr/>
          <a:lstStyle>
            <a:lvl1pPr>
              <a:defRPr sz="2200">
                <a:solidFill>
                  <a:srgbClr val="F07F09"/>
                </a:solidFill>
              </a:defRPr>
            </a:lvl1pPr>
          </a:lstStyle>
          <a:p>
            <a:pPr lvl="0">
              <a:defRPr sz="1800" b="0">
                <a:solidFill>
                  <a:srgbClr val="000000"/>
                </a:solidFill>
                <a:effectLst/>
              </a:defRPr>
            </a:pPr>
            <a:r>
              <a:rPr sz="2200" b="1">
                <a:solidFill>
                  <a:srgbClr val="F07F09"/>
                </a:solidFill>
                <a:effectLst>
                  <a:outerShdw blurRad="50800" dist="22860" dir="5400000" rotWithShape="0">
                    <a:srgbClr val="000000">
                      <a:alpha val="55000"/>
                    </a:srgbClr>
                  </a:outerShdw>
                </a:effectLst>
              </a:rPr>
              <a:t>Click to edit Master title style</a:t>
            </a:r>
          </a:p>
        </p:txBody>
      </p:sp>
      <p:sp>
        <p:nvSpPr>
          <p:cNvPr id="39" name="Shape 39"/>
          <p:cNvSpPr>
            <a:spLocks noGrp="1"/>
          </p:cNvSpPr>
          <p:nvPr>
            <p:ph type="body" idx="1"/>
          </p:nvPr>
        </p:nvSpPr>
        <p:spPr>
          <a:xfrm>
            <a:off x="5538847" y="1447802"/>
            <a:ext cx="2971801" cy="5410199"/>
          </a:xfrm>
          <a:prstGeom prst="rect">
            <a:avLst/>
          </a:prstGeom>
        </p:spPr>
        <p:txBody>
          <a:bodyPr/>
          <a:lstStyle>
            <a:lvl1pPr marL="0" marR="18288" indent="18288">
              <a:spcBef>
                <a:spcPts val="0"/>
              </a:spcBef>
              <a:buClrTx/>
              <a:buSzTx/>
              <a:buFontTx/>
              <a:buNone/>
              <a:defRPr sz="1400"/>
            </a:lvl1pPr>
            <a:lvl2pPr marL="0" marR="18288" indent="347662">
              <a:spcBef>
                <a:spcPts val="0"/>
              </a:spcBef>
              <a:buClrTx/>
              <a:buSzTx/>
              <a:buFontTx/>
              <a:buNone/>
              <a:defRPr sz="1400"/>
            </a:lvl2pPr>
            <a:lvl3pPr marL="0" marR="18288" indent="603250">
              <a:spcBef>
                <a:spcPts val="0"/>
              </a:spcBef>
              <a:buClrTx/>
              <a:buSzTx/>
              <a:buFontTx/>
              <a:buNone/>
              <a:defRPr sz="1400"/>
            </a:lvl3pPr>
            <a:lvl4pPr marL="0" marR="18288" indent="841375">
              <a:spcBef>
                <a:spcPts val="0"/>
              </a:spcBef>
              <a:buClrTx/>
              <a:buSzTx/>
              <a:buFontTx/>
              <a:buNone/>
              <a:defRPr sz="1400"/>
            </a:lvl4pPr>
            <a:lvl5pPr marL="0" marR="18288" indent="1096962">
              <a:spcBef>
                <a:spcPts val="0"/>
              </a:spcBef>
              <a:buClrTx/>
              <a:buSzTx/>
              <a:buFontTx/>
              <a:buNone/>
              <a:defRPr sz="1400"/>
            </a:lvl5pPr>
          </a:lstStyle>
          <a:p>
            <a:pPr lvl="0">
              <a:defRPr sz="1800"/>
            </a:pPr>
            <a:r>
              <a:rPr sz="1400"/>
              <a:t>Click to edit Master text styles</a:t>
            </a:r>
          </a:p>
          <a:p>
            <a:pPr lvl="1">
              <a:defRPr sz="1800"/>
            </a:pPr>
            <a:r>
              <a:rPr sz="1400"/>
              <a:t>Second level</a:t>
            </a:r>
          </a:p>
          <a:p>
            <a:pPr lvl="2">
              <a:defRPr sz="1800"/>
            </a:pPr>
            <a:r>
              <a:rPr sz="1400"/>
              <a:t>Third level</a:t>
            </a:r>
          </a:p>
          <a:p>
            <a:pPr lvl="3">
              <a:defRPr sz="1800"/>
            </a:pPr>
            <a:r>
              <a:rPr sz="1400"/>
              <a:t>Fourth level</a:t>
            </a:r>
          </a:p>
          <a:p>
            <a:pPr lvl="4">
              <a:defRPr sz="1800"/>
            </a:pPr>
            <a:r>
              <a:rPr sz="1400"/>
              <a:t>Fifth level</a:t>
            </a:r>
          </a:p>
        </p:txBody>
      </p:sp>
      <p:sp>
        <p:nvSpPr>
          <p:cNvPr id="40" name="Shape 40"/>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sp>
        <p:nvSpPr>
          <p:cNvPr id="42" name="Shape 42"/>
          <p:cNvSpPr/>
          <p:nvPr/>
        </p:nvSpPr>
        <p:spPr>
          <a:xfrm>
            <a:off x="304800" y="328613"/>
            <a:ext cx="8532814" cy="6197601"/>
          </a:xfrm>
          <a:prstGeom prst="roundRect">
            <a:avLst>
              <a:gd name="adj" fmla="val 2081"/>
            </a:avLst>
          </a:prstGeom>
          <a:gradFill>
            <a:gsLst>
              <a:gs pos="0">
                <a:srgbClr val="FFFFFF"/>
              </a:gs>
              <a:gs pos="98000">
                <a:srgbClr val="FFFFFF"/>
              </a:gs>
              <a:gs pos="99055">
                <a:srgbClr val="F7F7F7"/>
              </a:gs>
              <a:gs pos="100000">
                <a:srgbClr val="D9D9D9"/>
              </a:gs>
            </a:gsLst>
            <a:lin ang="5400000"/>
          </a:gradFill>
          <a:ln w="3175" cap="rnd">
            <a:solidFill>
              <a:srgbClr val="A2A1A1"/>
            </a:solidFill>
          </a:ln>
          <a:effectLst>
            <a:outerShdw blurRad="76200" dist="50800" dir="5400000" rotWithShape="0">
              <a:srgbClr val="000000">
                <a:alpha val="25000"/>
              </a:srgbClr>
            </a:outerShdw>
          </a:effectLst>
        </p:spPr>
        <p:txBody>
          <a:bodyPr lIns="0" tIns="0" rIns="0" bIns="0" anchor="ctr"/>
          <a:lstStyle/>
          <a:p>
            <a:pPr lvl="0" algn="ctr">
              <a:defRPr>
                <a:solidFill>
                  <a:srgbClr val="FFFFFF"/>
                </a:solidFill>
              </a:defRPr>
            </a:pPr>
            <a:endParaRPr/>
          </a:p>
        </p:txBody>
      </p:sp>
      <p:sp>
        <p:nvSpPr>
          <p:cNvPr id="43" name="Shape 43"/>
          <p:cNvSpPr/>
          <p:nvPr/>
        </p:nvSpPr>
        <p:spPr>
          <a:xfrm>
            <a:off x="6400800" y="433387"/>
            <a:ext cx="2324101" cy="434340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006" y="0"/>
                </a:lnTo>
                <a:cubicBezTo>
                  <a:pt x="21334" y="0"/>
                  <a:pt x="21600" y="142"/>
                  <a:pt x="21600" y="318"/>
                </a:cubicBezTo>
                <a:lnTo>
                  <a:pt x="21600" y="21600"/>
                </a:lnTo>
                <a:lnTo>
                  <a:pt x="0" y="21600"/>
                </a:lnTo>
                <a:close/>
              </a:path>
            </a:pathLst>
          </a:custGeom>
          <a:solidFill>
            <a:srgbClr val="1C1C1C"/>
          </a:solidFill>
          <a:ln w="12700">
            <a:miter lim="400000"/>
          </a:ln>
        </p:spPr>
        <p:txBody>
          <a:bodyPr lIns="0" tIns="0" rIns="0" bIns="0" anchor="ctr"/>
          <a:lstStyle/>
          <a:p>
            <a:pPr lvl="0" algn="ctr">
              <a:defRPr>
                <a:solidFill>
                  <a:srgbClr val="FFFFFF"/>
                </a:solidFill>
              </a:defRPr>
            </a:pPr>
            <a:endParaRPr/>
          </a:p>
        </p:txBody>
      </p:sp>
      <p:sp>
        <p:nvSpPr>
          <p:cNvPr id="44" name="Shape 44"/>
          <p:cNvSpPr>
            <a:spLocks noGrp="1"/>
          </p:cNvSpPr>
          <p:nvPr>
            <p:ph type="title"/>
          </p:nvPr>
        </p:nvSpPr>
        <p:spPr>
          <a:xfrm>
            <a:off x="457200" y="5012056"/>
            <a:ext cx="8229600" cy="1845945"/>
          </a:xfrm>
          <a:prstGeom prst="rect">
            <a:avLst/>
          </a:prstGeom>
        </p:spPr>
        <p:txBody>
          <a:bodyPr anchor="t"/>
          <a:lstStyle>
            <a:lvl1pPr>
              <a:defRPr b="0">
                <a:solidFill>
                  <a:srgbClr val="79766F"/>
                </a:solidFill>
              </a:defRPr>
            </a:lvl1pPr>
          </a:lstStyle>
          <a:p>
            <a:pPr lvl="0">
              <a:defRPr sz="1800">
                <a:solidFill>
                  <a:srgbClr val="000000"/>
                </a:solidFill>
                <a:effectLst/>
              </a:defRPr>
            </a:pPr>
            <a:r>
              <a:rPr sz="3600">
                <a:solidFill>
                  <a:srgbClr val="79766F"/>
                </a:solidFill>
              </a:rPr>
              <a:t>Click to edit Master title style</a:t>
            </a:r>
          </a:p>
        </p:txBody>
      </p:sp>
      <p:sp>
        <p:nvSpPr>
          <p:cNvPr id="45" name="Shape 45"/>
          <p:cNvSpPr>
            <a:spLocks noGrp="1"/>
          </p:cNvSpPr>
          <p:nvPr>
            <p:ph type="body" idx="1"/>
          </p:nvPr>
        </p:nvSpPr>
        <p:spPr>
          <a:xfrm>
            <a:off x="6462712" y="533400"/>
            <a:ext cx="2240281" cy="4478657"/>
          </a:xfrm>
          <a:prstGeom prst="rect">
            <a:avLst/>
          </a:prstGeom>
        </p:spPr>
        <p:txBody>
          <a:bodyPr/>
          <a:lstStyle>
            <a:lvl1pPr marL="0" indent="45719">
              <a:spcBef>
                <a:spcPts val="0"/>
              </a:spcBef>
              <a:buClrTx/>
              <a:buSzTx/>
              <a:buFontTx/>
              <a:buNone/>
              <a:defRPr sz="1400">
                <a:solidFill>
                  <a:srgbClr val="FFFFFF"/>
                </a:solidFill>
              </a:defRPr>
            </a:lvl1pPr>
            <a:lvl2pPr>
              <a:spcBef>
                <a:spcPts val="0"/>
              </a:spcBef>
              <a:buClrTx/>
              <a:buFontTx/>
              <a:defRPr sz="1400">
                <a:solidFill>
                  <a:srgbClr val="FFFFFF"/>
                </a:solidFill>
              </a:defRPr>
            </a:lvl2pPr>
            <a:lvl3pPr marL="858838" indent="-255588">
              <a:spcBef>
                <a:spcPts val="0"/>
              </a:spcBef>
              <a:buClrTx/>
              <a:buFontTx/>
              <a:defRPr sz="1400">
                <a:solidFill>
                  <a:srgbClr val="FFFFFF"/>
                </a:solidFill>
              </a:defRPr>
            </a:lvl3pPr>
            <a:lvl4pPr marL="1125361" indent="-283986">
              <a:spcBef>
                <a:spcPts val="0"/>
              </a:spcBef>
              <a:buClrTx/>
              <a:buFontTx/>
              <a:defRPr sz="1400">
                <a:solidFill>
                  <a:srgbClr val="FFFFFF"/>
                </a:solidFill>
              </a:defRPr>
            </a:lvl4pPr>
            <a:lvl5pPr>
              <a:spcBef>
                <a:spcPts val="0"/>
              </a:spcBef>
              <a:buClrTx/>
              <a:buFontTx/>
              <a:defRPr sz="1400">
                <a:solidFill>
                  <a:srgbClr val="FFFFFF"/>
                </a:solidFill>
              </a:defRPr>
            </a:lvl5pPr>
          </a:lstStyle>
          <a:p>
            <a:pPr lvl="0">
              <a:defRPr sz="1800">
                <a:solidFill>
                  <a:srgbClr val="000000"/>
                </a:solidFill>
              </a:defRPr>
            </a:pPr>
            <a:r>
              <a:rPr sz="1400">
                <a:solidFill>
                  <a:srgbClr val="FFFFFF"/>
                </a:solidFill>
              </a:rPr>
              <a:t>Click to edit Master text styles</a:t>
            </a:r>
          </a:p>
          <a:p>
            <a:pPr lvl="1">
              <a:defRPr sz="1800">
                <a:solidFill>
                  <a:srgbClr val="000000"/>
                </a:solidFill>
              </a:defRPr>
            </a:pPr>
            <a:r>
              <a:rPr sz="1400">
                <a:solidFill>
                  <a:srgbClr val="FFFFFF"/>
                </a:solidFill>
              </a:rPr>
              <a:t>Second level</a:t>
            </a:r>
          </a:p>
          <a:p>
            <a:pPr lvl="2">
              <a:defRPr sz="1800">
                <a:solidFill>
                  <a:srgbClr val="000000"/>
                </a:solidFill>
              </a:defRPr>
            </a:pPr>
            <a:r>
              <a:rPr sz="1400">
                <a:solidFill>
                  <a:srgbClr val="FFFFFF"/>
                </a:solidFill>
              </a:rPr>
              <a:t>Third level</a:t>
            </a:r>
          </a:p>
          <a:p>
            <a:pPr lvl="3">
              <a:defRPr sz="1800">
                <a:solidFill>
                  <a:srgbClr val="000000"/>
                </a:solidFill>
              </a:defRPr>
            </a:pPr>
            <a:r>
              <a:rPr sz="1400">
                <a:solidFill>
                  <a:srgbClr val="FFFFFF"/>
                </a:solidFill>
              </a:rPr>
              <a:t>Fourth level</a:t>
            </a:r>
          </a:p>
          <a:p>
            <a:pPr lvl="4">
              <a:defRPr sz="1800">
                <a:solidFill>
                  <a:srgbClr val="000000"/>
                </a:solidFill>
              </a:defRPr>
            </a:pPr>
            <a:r>
              <a:rPr sz="1400">
                <a:solidFill>
                  <a:srgbClr val="FFFFFF"/>
                </a:solidFill>
              </a:rPr>
              <a:t>Fifth level</a:t>
            </a:r>
          </a:p>
        </p:txBody>
      </p:sp>
      <p:sp>
        <p:nvSpPr>
          <p:cNvPr id="46" name="Shape 46"/>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3DED1"/>
        </a:solidFill>
        <a:effectLst/>
      </p:bgPr>
    </p:bg>
    <p:spTree>
      <p:nvGrpSpPr>
        <p:cNvPr id="1" name=""/>
        <p:cNvGrpSpPr/>
        <p:nvPr/>
      </p:nvGrpSpPr>
      <p:grpSpPr>
        <a:xfrm>
          <a:off x="0" y="0"/>
          <a:ext cx="0" cy="0"/>
          <a:chOff x="0" y="0"/>
          <a:chExt cx="0" cy="0"/>
        </a:xfrm>
      </p:grpSpPr>
      <p:sp>
        <p:nvSpPr>
          <p:cNvPr id="2" name="Shape 2"/>
          <p:cNvSpPr/>
          <p:nvPr/>
        </p:nvSpPr>
        <p:spPr>
          <a:xfrm>
            <a:off x="304800" y="328613"/>
            <a:ext cx="8532814" cy="6197601"/>
          </a:xfrm>
          <a:prstGeom prst="roundRect">
            <a:avLst>
              <a:gd name="adj" fmla="val 2081"/>
            </a:avLst>
          </a:prstGeom>
          <a:gradFill>
            <a:gsLst>
              <a:gs pos="0">
                <a:srgbClr val="FFFFFF"/>
              </a:gs>
              <a:gs pos="98000">
                <a:srgbClr val="FFFFFF"/>
              </a:gs>
              <a:gs pos="99055">
                <a:srgbClr val="F7F7F7"/>
              </a:gs>
              <a:gs pos="100000">
                <a:srgbClr val="D9D9D9"/>
              </a:gs>
            </a:gsLst>
            <a:lin ang="5400000"/>
          </a:gradFill>
          <a:ln w="3175" cap="rnd">
            <a:solidFill>
              <a:srgbClr val="A2A1A1"/>
            </a:solidFill>
          </a:ln>
          <a:effectLst>
            <a:outerShdw blurRad="76200" dist="50800" dir="5400000" rotWithShape="0">
              <a:srgbClr val="000000">
                <a:alpha val="25000"/>
              </a:srgbClr>
            </a:outerShdw>
          </a:effectLst>
        </p:spPr>
        <p:txBody>
          <a:bodyPr lIns="0" tIns="0" rIns="0" bIns="0" anchor="ctr"/>
          <a:lstStyle/>
          <a:p>
            <a:pPr lvl="0" algn="ctr">
              <a:defRPr>
                <a:solidFill>
                  <a:srgbClr val="FFFFFF"/>
                </a:solidFill>
              </a:defRPr>
            </a:pPr>
            <a:endParaRPr/>
          </a:p>
        </p:txBody>
      </p:sp>
      <p:sp>
        <p:nvSpPr>
          <p:cNvPr id="3" name="Shape 3"/>
          <p:cNvSpPr/>
          <p:nvPr/>
        </p:nvSpPr>
        <p:spPr>
          <a:xfrm>
            <a:off x="418596" y="434162"/>
            <a:ext cx="8306810" cy="5486401"/>
          </a:xfrm>
          <a:prstGeom prst="roundRect">
            <a:avLst>
              <a:gd name="adj" fmla="val 2127"/>
            </a:avLst>
          </a:prstGeom>
          <a:gradFill>
            <a:gsLst>
              <a:gs pos="0">
                <a:srgbClr val="FFFFFF"/>
              </a:gs>
              <a:gs pos="55000">
                <a:srgbClr val="E0E0E0"/>
              </a:gs>
              <a:gs pos="100000">
                <a:srgbClr val="9E9E9E"/>
              </a:gs>
            </a:gsLst>
            <a:path path="circle">
              <a:fillToRect l="-19636" t="62278" r="119636" b="37721"/>
            </a:path>
          </a:gradFill>
          <a:ln w="12700">
            <a:miter lim="400000"/>
          </a:ln>
        </p:spPr>
        <p:txBody>
          <a:bodyPr lIns="0" tIns="0" rIns="0" bIns="0" anchor="ctr"/>
          <a:lstStyle/>
          <a:p>
            <a:pPr lvl="0" algn="ctr">
              <a:defRPr>
                <a:solidFill>
                  <a:srgbClr val="FFFFFF"/>
                </a:solidFill>
              </a:defRPr>
            </a:pPr>
            <a:endParaRPr/>
          </a:p>
        </p:txBody>
      </p:sp>
      <p:sp>
        <p:nvSpPr>
          <p:cNvPr id="4" name="Shape 4"/>
          <p:cNvSpPr>
            <a:spLocks noGrp="1"/>
          </p:cNvSpPr>
          <p:nvPr>
            <p:ph type="title"/>
          </p:nvPr>
        </p:nvSpPr>
        <p:spPr>
          <a:xfrm>
            <a:off x="6629400" y="0"/>
            <a:ext cx="1981200" cy="5791203"/>
          </a:xfrm>
          <a:prstGeom prst="rect">
            <a:avLst/>
          </a:prstGeom>
          <a:ln w="12700">
            <a:miter lim="400000"/>
          </a:ln>
          <a:extLst>
            <a:ext uri="{C572A759-6A51-4108-AA02-DFA0A04FC94B}">
              <ma14:wrappingTextBoxFlag xmlns:ma14="http://schemas.microsoft.com/office/mac/drawingml/2011/main" xmlns="" val="1"/>
            </a:ext>
          </a:extLst>
        </p:spPr>
        <p:txBody>
          <a:bodyPr lIns="45719" rIns="45719" anchor="b">
            <a:normAutofit/>
          </a:bodyPr>
          <a:lstStyle/>
          <a:p>
            <a:pPr lvl="0">
              <a:defRPr sz="1800" b="0">
                <a:solidFill>
                  <a:srgbClr val="000000"/>
                </a:solidFill>
                <a:effectLst/>
              </a:defRPr>
            </a:pPr>
            <a:r>
              <a:rPr sz="3600" b="1">
                <a:solidFill>
                  <a:srgbClr val="FF8D3E"/>
                </a:solidFill>
                <a:effectLst>
                  <a:outerShdw blurRad="50800" dist="22860" dir="5400000" rotWithShape="0">
                    <a:srgbClr val="000000">
                      <a:alpha val="55000"/>
                    </a:srgbClr>
                  </a:outerShdw>
                </a:effectLst>
              </a:rPr>
              <a:t>Click to edit Master title style</a:t>
            </a:r>
          </a:p>
        </p:txBody>
      </p:sp>
      <p:sp>
        <p:nvSpPr>
          <p:cNvPr id="5" name="Shape 5"/>
          <p:cNvSpPr>
            <a:spLocks noGrp="1"/>
          </p:cNvSpPr>
          <p:nvPr>
            <p:ph type="body" idx="1"/>
          </p:nvPr>
        </p:nvSpPr>
        <p:spPr>
          <a:xfrm>
            <a:off x="533400" y="533401"/>
            <a:ext cx="5943600" cy="6324600"/>
          </a:xfrm>
          <a:prstGeom prst="rect">
            <a:avLst/>
          </a:prstGeom>
          <a:ln w="12700">
            <a:miter lim="400000"/>
          </a:ln>
          <a:extLst>
            <a:ext uri="{C572A759-6A51-4108-AA02-DFA0A04FC94B}">
              <ma14:wrappingTextBoxFlag xmlns:ma14="http://schemas.microsoft.com/office/mac/drawingml/2011/main" xmlns="" val="1"/>
            </a:ext>
          </a:extLst>
        </p:spPr>
        <p:txBody>
          <a:bodyPr lIns="45719" rIns="45719"/>
          <a:lstStyle/>
          <a:p>
            <a:pPr lvl="0">
              <a:defRPr sz="1800"/>
            </a:pPr>
            <a:r>
              <a:rPr sz="2800"/>
              <a:t>Click to edit Master text styles</a:t>
            </a:r>
          </a:p>
          <a:p>
            <a:pPr lvl="1">
              <a:defRPr sz="1800"/>
            </a:pPr>
            <a:r>
              <a:rPr sz="2800"/>
              <a:t>Second level</a:t>
            </a:r>
          </a:p>
          <a:p>
            <a:pPr lvl="2">
              <a:defRPr sz="1800"/>
            </a:pPr>
            <a:r>
              <a:rPr sz="2800"/>
              <a:t>Third level</a:t>
            </a:r>
          </a:p>
          <a:p>
            <a:pPr lvl="3">
              <a:defRPr sz="1800"/>
            </a:pPr>
            <a:r>
              <a:rPr sz="2800"/>
              <a:t>Fourth level</a:t>
            </a:r>
          </a:p>
          <a:p>
            <a:pPr lvl="4">
              <a:defRPr sz="1800"/>
            </a:pPr>
            <a:r>
              <a:rPr sz="2800"/>
              <a:t>Fifth level</a:t>
            </a:r>
          </a:p>
        </p:txBody>
      </p:sp>
      <p:sp>
        <p:nvSpPr>
          <p:cNvPr id="6" name="Shape 6"/>
          <p:cNvSpPr>
            <a:spLocks noGrp="1"/>
          </p:cNvSpPr>
          <p:nvPr>
            <p:ph type="sldNum" sz="quarter" idx="2"/>
          </p:nvPr>
        </p:nvSpPr>
        <p:spPr>
          <a:xfrm>
            <a:off x="8348663" y="6250014"/>
            <a:ext cx="457201" cy="226986"/>
          </a:xfrm>
          <a:prstGeom prst="rect">
            <a:avLst/>
          </a:prstGeom>
          <a:ln w="12700">
            <a:miter lim="400000"/>
          </a:ln>
        </p:spPr>
        <p:txBody>
          <a:bodyPr lIns="45719" rIns="45719" anchor="b">
            <a:spAutoFit/>
          </a:bodyPr>
          <a:lstStyle>
            <a:lvl1pPr algn="r">
              <a:defRPr sz="1000">
                <a:solidFill>
                  <a:srgbClr val="A6A299"/>
                </a:solidFill>
                <a:latin typeface="Arial"/>
                <a:ea typeface="Arial"/>
                <a:cs typeface="Arial"/>
                <a:sym typeface="Arial"/>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a:defRPr sz="3600" b="1">
          <a:solidFill>
            <a:srgbClr val="FF8D3E"/>
          </a:solidFill>
          <a:effectLst>
            <a:outerShdw blurRad="50800" dist="22860" dir="5400000" rotWithShape="0">
              <a:srgbClr val="000000">
                <a:alpha val="55000"/>
              </a:srgbClr>
            </a:outerShdw>
          </a:effectLst>
          <a:latin typeface="Verdana"/>
          <a:ea typeface="Verdana"/>
          <a:cs typeface="Verdana"/>
          <a:sym typeface="Verdana"/>
        </a:defRPr>
      </a:lvl1pPr>
      <a:lvl2pPr>
        <a:defRPr sz="3600" b="1">
          <a:solidFill>
            <a:srgbClr val="FF8D3E"/>
          </a:solidFill>
          <a:effectLst>
            <a:outerShdw blurRad="50800" dist="22860" dir="5400000" rotWithShape="0">
              <a:srgbClr val="000000">
                <a:alpha val="55000"/>
              </a:srgbClr>
            </a:outerShdw>
          </a:effectLst>
          <a:latin typeface="Verdana"/>
          <a:ea typeface="Verdana"/>
          <a:cs typeface="Verdana"/>
          <a:sym typeface="Verdana"/>
        </a:defRPr>
      </a:lvl2pPr>
      <a:lvl3pPr>
        <a:defRPr sz="3600" b="1">
          <a:solidFill>
            <a:srgbClr val="FF8D3E"/>
          </a:solidFill>
          <a:effectLst>
            <a:outerShdw blurRad="50800" dist="22860" dir="5400000" rotWithShape="0">
              <a:srgbClr val="000000">
                <a:alpha val="55000"/>
              </a:srgbClr>
            </a:outerShdw>
          </a:effectLst>
          <a:latin typeface="Verdana"/>
          <a:ea typeface="Verdana"/>
          <a:cs typeface="Verdana"/>
          <a:sym typeface="Verdana"/>
        </a:defRPr>
      </a:lvl3pPr>
      <a:lvl4pPr>
        <a:defRPr sz="3600" b="1">
          <a:solidFill>
            <a:srgbClr val="FF8D3E"/>
          </a:solidFill>
          <a:effectLst>
            <a:outerShdw blurRad="50800" dist="22860" dir="5400000" rotWithShape="0">
              <a:srgbClr val="000000">
                <a:alpha val="55000"/>
              </a:srgbClr>
            </a:outerShdw>
          </a:effectLst>
          <a:latin typeface="Verdana"/>
          <a:ea typeface="Verdana"/>
          <a:cs typeface="Verdana"/>
          <a:sym typeface="Verdana"/>
        </a:defRPr>
      </a:lvl4pPr>
      <a:lvl5pPr>
        <a:defRPr sz="3600" b="1">
          <a:solidFill>
            <a:srgbClr val="FF8D3E"/>
          </a:solidFill>
          <a:effectLst>
            <a:outerShdw blurRad="50800" dist="22860" dir="5400000" rotWithShape="0">
              <a:srgbClr val="000000">
                <a:alpha val="55000"/>
              </a:srgbClr>
            </a:outerShdw>
          </a:effectLst>
          <a:latin typeface="Verdana"/>
          <a:ea typeface="Verdana"/>
          <a:cs typeface="Verdana"/>
          <a:sym typeface="Verdana"/>
        </a:defRPr>
      </a:lvl5pPr>
      <a:lvl6pPr indent="457200">
        <a:defRPr sz="3600" b="1">
          <a:solidFill>
            <a:srgbClr val="FF8D3E"/>
          </a:solidFill>
          <a:effectLst>
            <a:outerShdw blurRad="50800" dist="22860" dir="5400000" rotWithShape="0">
              <a:srgbClr val="000000">
                <a:alpha val="55000"/>
              </a:srgbClr>
            </a:outerShdw>
          </a:effectLst>
          <a:latin typeface="Verdana"/>
          <a:ea typeface="Verdana"/>
          <a:cs typeface="Verdana"/>
          <a:sym typeface="Verdana"/>
        </a:defRPr>
      </a:lvl6pPr>
      <a:lvl7pPr indent="914400">
        <a:defRPr sz="3600" b="1">
          <a:solidFill>
            <a:srgbClr val="FF8D3E"/>
          </a:solidFill>
          <a:effectLst>
            <a:outerShdw blurRad="50800" dist="22860" dir="5400000" rotWithShape="0">
              <a:srgbClr val="000000">
                <a:alpha val="55000"/>
              </a:srgbClr>
            </a:outerShdw>
          </a:effectLst>
          <a:latin typeface="Verdana"/>
          <a:ea typeface="Verdana"/>
          <a:cs typeface="Verdana"/>
          <a:sym typeface="Verdana"/>
        </a:defRPr>
      </a:lvl7pPr>
      <a:lvl8pPr indent="1371600">
        <a:defRPr sz="3600" b="1">
          <a:solidFill>
            <a:srgbClr val="FF8D3E"/>
          </a:solidFill>
          <a:effectLst>
            <a:outerShdw blurRad="50800" dist="22860" dir="5400000" rotWithShape="0">
              <a:srgbClr val="000000">
                <a:alpha val="55000"/>
              </a:srgbClr>
            </a:outerShdw>
          </a:effectLst>
          <a:latin typeface="Verdana"/>
          <a:ea typeface="Verdana"/>
          <a:cs typeface="Verdana"/>
          <a:sym typeface="Verdana"/>
        </a:defRPr>
      </a:lvl8pPr>
      <a:lvl9pPr indent="1828800">
        <a:defRPr sz="3600" b="1">
          <a:solidFill>
            <a:srgbClr val="FF8D3E"/>
          </a:solidFill>
          <a:effectLst>
            <a:outerShdw blurRad="50800" dist="22860" dir="5400000" rotWithShape="0">
              <a:srgbClr val="000000">
                <a:alpha val="55000"/>
              </a:srgbClr>
            </a:outerShdw>
          </a:effectLst>
          <a:latin typeface="Verdana"/>
          <a:ea typeface="Verdana"/>
          <a:cs typeface="Verdana"/>
          <a:sym typeface="Verdana"/>
        </a:defRPr>
      </a:lvl9pPr>
    </p:titleStyle>
    <p:bodyStyle>
      <a:lvl1pPr marL="265113" indent="-265113">
        <a:spcBef>
          <a:spcPts val="200"/>
        </a:spcBef>
        <a:buClr>
          <a:srgbClr val="F07F09"/>
        </a:buClr>
        <a:buSzPct val="80000"/>
        <a:buFont typeface="Wingdings 2"/>
        <a:buChar char="●"/>
        <a:defRPr sz="2800">
          <a:latin typeface="Verdana"/>
          <a:ea typeface="Verdana"/>
          <a:cs typeface="Verdana"/>
          <a:sym typeface="Verdana"/>
        </a:defRPr>
      </a:lvl1pPr>
      <a:lvl2pPr marL="581025" indent="-233362">
        <a:spcBef>
          <a:spcPts val="200"/>
        </a:spcBef>
        <a:buClr>
          <a:srgbClr val="F07F09"/>
        </a:buClr>
        <a:buSzPct val="100000"/>
        <a:buFont typeface="Wingdings 2"/>
        <a:buChar char="◦"/>
        <a:defRPr sz="2800">
          <a:latin typeface="Verdana"/>
          <a:ea typeface="Verdana"/>
          <a:cs typeface="Verdana"/>
          <a:sym typeface="Verdana"/>
        </a:defRPr>
      </a:lvl2pPr>
      <a:lvl3pPr marL="835602" indent="-232352">
        <a:spcBef>
          <a:spcPts val="200"/>
        </a:spcBef>
        <a:buClr>
          <a:srgbClr val="F07F09"/>
        </a:buClr>
        <a:buSzPct val="100000"/>
        <a:buFont typeface="Wingdings 2"/>
        <a:buChar char="●"/>
        <a:defRPr sz="2800">
          <a:latin typeface="Verdana"/>
          <a:ea typeface="Verdana"/>
          <a:cs typeface="Verdana"/>
          <a:sym typeface="Verdana"/>
        </a:defRPr>
      </a:lvl3pPr>
      <a:lvl4pPr marL="1110415" indent="-269040">
        <a:spcBef>
          <a:spcPts val="200"/>
        </a:spcBef>
        <a:buClr>
          <a:srgbClr val="F07F09"/>
        </a:buClr>
        <a:buSzPct val="112000"/>
        <a:buFont typeface="Wingdings 2"/>
        <a:buChar char="◦"/>
        <a:defRPr sz="2800">
          <a:latin typeface="Verdana"/>
          <a:ea typeface="Verdana"/>
          <a:cs typeface="Verdana"/>
          <a:sym typeface="Verdana"/>
        </a:defRPr>
      </a:lvl4pPr>
      <a:lvl5pPr marL="1380948" indent="-283986">
        <a:spcBef>
          <a:spcPts val="200"/>
        </a:spcBef>
        <a:buClr>
          <a:srgbClr val="F07F09"/>
        </a:buClr>
        <a:buSzPct val="100000"/>
        <a:buFont typeface="Wingdings 2"/>
        <a:buChar char="●"/>
        <a:defRPr sz="2800">
          <a:latin typeface="Verdana"/>
          <a:ea typeface="Verdana"/>
          <a:cs typeface="Verdana"/>
          <a:sym typeface="Verdana"/>
        </a:defRPr>
      </a:lvl5pPr>
      <a:lvl6pPr marL="1608806" indent="-301214">
        <a:spcBef>
          <a:spcPts val="200"/>
        </a:spcBef>
        <a:buClr>
          <a:srgbClr val="F07F09"/>
        </a:buClr>
        <a:buSzPct val="100000"/>
        <a:buFont typeface="Wingdings 2"/>
        <a:buChar char="◦"/>
        <a:defRPr sz="2800">
          <a:latin typeface="Verdana"/>
          <a:ea typeface="Verdana"/>
          <a:cs typeface="Verdana"/>
          <a:sym typeface="Verdana"/>
        </a:defRPr>
      </a:lvl6pPr>
      <a:lvl7pPr marL="1859279" indent="-341375">
        <a:spcBef>
          <a:spcPts val="200"/>
        </a:spcBef>
        <a:buClr>
          <a:srgbClr val="F07F09"/>
        </a:buClr>
        <a:buSzPct val="100000"/>
        <a:buFont typeface="Wingdings 2"/>
        <a:buChar char="●"/>
        <a:defRPr sz="2800">
          <a:latin typeface="Verdana"/>
          <a:ea typeface="Verdana"/>
          <a:cs typeface="Verdana"/>
          <a:sym typeface="Verdana"/>
        </a:defRPr>
      </a:lvl7pPr>
      <a:lvl8pPr marL="2078735" indent="-341375">
        <a:spcBef>
          <a:spcPts val="200"/>
        </a:spcBef>
        <a:buClr>
          <a:srgbClr val="F07F09"/>
        </a:buClr>
        <a:buSzPct val="100000"/>
        <a:buFont typeface="Wingdings 2"/>
        <a:buChar char="◦"/>
        <a:defRPr sz="2800">
          <a:latin typeface="Verdana"/>
          <a:ea typeface="Verdana"/>
          <a:cs typeface="Verdana"/>
          <a:sym typeface="Verdana"/>
        </a:defRPr>
      </a:lvl8pPr>
      <a:lvl9pPr marL="2307335" indent="-341375">
        <a:spcBef>
          <a:spcPts val="200"/>
        </a:spcBef>
        <a:buClr>
          <a:srgbClr val="F07F09"/>
        </a:buClr>
        <a:buSzPct val="100000"/>
        <a:buFont typeface="Wingdings 2"/>
        <a:buChar char="●"/>
        <a:defRPr sz="2800">
          <a:latin typeface="Verdana"/>
          <a:ea typeface="Verdana"/>
          <a:cs typeface="Verdana"/>
          <a:sym typeface="Verdana"/>
        </a:defRPr>
      </a:lvl9pPr>
    </p:bodyStyle>
    <p:otherStyle>
      <a:lvl1pPr algn="r">
        <a:defRPr sz="1000">
          <a:solidFill>
            <a:schemeClr val="tx1"/>
          </a:solidFill>
          <a:latin typeface="+mn-lt"/>
          <a:ea typeface="+mn-ea"/>
          <a:cs typeface="+mn-cs"/>
          <a:sym typeface="Arial"/>
        </a:defRPr>
      </a:lvl1pPr>
      <a:lvl2pPr indent="457200" algn="r">
        <a:defRPr sz="1000">
          <a:solidFill>
            <a:schemeClr val="tx1"/>
          </a:solidFill>
          <a:latin typeface="+mn-lt"/>
          <a:ea typeface="+mn-ea"/>
          <a:cs typeface="+mn-cs"/>
          <a:sym typeface="Arial"/>
        </a:defRPr>
      </a:lvl2pPr>
      <a:lvl3pPr indent="914400" algn="r">
        <a:defRPr sz="1000">
          <a:solidFill>
            <a:schemeClr val="tx1"/>
          </a:solidFill>
          <a:latin typeface="+mn-lt"/>
          <a:ea typeface="+mn-ea"/>
          <a:cs typeface="+mn-cs"/>
          <a:sym typeface="Arial"/>
        </a:defRPr>
      </a:lvl3pPr>
      <a:lvl4pPr indent="1371600" algn="r">
        <a:defRPr sz="1000">
          <a:solidFill>
            <a:schemeClr val="tx1"/>
          </a:solidFill>
          <a:latin typeface="+mn-lt"/>
          <a:ea typeface="+mn-ea"/>
          <a:cs typeface="+mn-cs"/>
          <a:sym typeface="Arial"/>
        </a:defRPr>
      </a:lvl4pPr>
      <a:lvl5pPr indent="1828800" algn="r">
        <a:defRPr sz="1000">
          <a:solidFill>
            <a:schemeClr val="tx1"/>
          </a:solidFill>
          <a:latin typeface="+mn-lt"/>
          <a:ea typeface="+mn-ea"/>
          <a:cs typeface="+mn-cs"/>
          <a:sym typeface="Arial"/>
        </a:defRPr>
      </a:lvl5pPr>
      <a:lvl6pPr indent="2286000" algn="r">
        <a:defRPr sz="1000">
          <a:solidFill>
            <a:schemeClr val="tx1"/>
          </a:solidFill>
          <a:latin typeface="+mn-lt"/>
          <a:ea typeface="+mn-ea"/>
          <a:cs typeface="+mn-cs"/>
          <a:sym typeface="Arial"/>
        </a:defRPr>
      </a:lvl6pPr>
      <a:lvl7pPr indent="2743200" algn="r">
        <a:defRPr sz="1000">
          <a:solidFill>
            <a:schemeClr val="tx1"/>
          </a:solidFill>
          <a:latin typeface="+mn-lt"/>
          <a:ea typeface="+mn-ea"/>
          <a:cs typeface="+mn-cs"/>
          <a:sym typeface="Arial"/>
        </a:defRPr>
      </a:lvl7pPr>
      <a:lvl8pPr indent="3200400" algn="r">
        <a:defRPr sz="1000">
          <a:solidFill>
            <a:schemeClr val="tx1"/>
          </a:solidFill>
          <a:latin typeface="+mn-lt"/>
          <a:ea typeface="+mn-ea"/>
          <a:cs typeface="+mn-cs"/>
          <a:sym typeface="Arial"/>
        </a:defRPr>
      </a:lvl8pPr>
      <a:lvl9pPr indent="3657600" algn="r">
        <a:defRPr sz="1000">
          <a:solidFill>
            <a:schemeClr val="tx1"/>
          </a:solid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freshmeat.net/" TargetMode="External"/><Relationship Id="rId2" Type="http://schemas.openxmlformats.org/officeDocument/2006/relationships/hyperlink" Target="http://sourceforge.net/"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bhami.com/rosetta.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upport.apple.com/kb/HT1148?viewlocale=en_U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19" y="1600200"/>
            <a:ext cx="8183882" cy="4434840"/>
          </a:xfrm>
        </p:spPr>
        <p:txBody>
          <a:bodyPr/>
          <a:lstStyle/>
          <a:p>
            <a:endParaRPr lang="en-US" dirty="0"/>
          </a:p>
        </p:txBody>
      </p:sp>
      <p:sp>
        <p:nvSpPr>
          <p:cNvPr id="3" name="Text Placeholder 2"/>
          <p:cNvSpPr>
            <a:spLocks noGrp="1"/>
          </p:cNvSpPr>
          <p:nvPr>
            <p:ph type="body" idx="1"/>
          </p:nvPr>
        </p:nvSpPr>
        <p:spPr>
          <a:xfrm>
            <a:off x="502919" y="530351"/>
            <a:ext cx="8183882" cy="841249"/>
          </a:xfrm>
        </p:spPr>
        <p:txBody>
          <a:bodyPr/>
          <a:lstStyle/>
          <a:p>
            <a:pPr marL="0" indent="0">
              <a:buNone/>
            </a:pPr>
            <a:r>
              <a:rPr lang="en-US" dirty="0">
                <a:solidFill>
                  <a:srgbClr val="FF9900"/>
                </a:solidFill>
              </a:rPr>
              <a:t>            </a:t>
            </a:r>
            <a:r>
              <a:rPr lang="en-US" dirty="0">
                <a:solidFill>
                  <a:schemeClr val="tx1"/>
                </a:solidFill>
              </a:rPr>
              <a:t>ITEC400 Week Seven</a:t>
            </a:r>
          </a:p>
          <a:p>
            <a:pPr marL="0" indent="0">
              <a:buNone/>
            </a:pPr>
            <a:r>
              <a:rPr lang="en-US" dirty="0">
                <a:solidFill>
                  <a:schemeClr val="tx1"/>
                </a:solidFill>
              </a:rPr>
              <a:t>         Instructor Professor </a:t>
            </a:r>
            <a:r>
              <a:rPr lang="en-US" dirty="0" err="1">
                <a:solidFill>
                  <a:schemeClr val="tx1"/>
                </a:solidFill>
              </a:rPr>
              <a:t>D’Andrea</a:t>
            </a:r>
            <a:endParaRPr lang="en-US" dirty="0">
              <a:solidFill>
                <a:schemeClr val="tx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00200"/>
            <a:ext cx="8229600" cy="441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447800"/>
            <a:ext cx="8183562" cy="5105400"/>
          </a:xfrm>
          <a:prstGeom prst="rect">
            <a:avLst/>
          </a:prstGeom>
          <a:noFill/>
          <a:ln w="12700">
            <a:noFill/>
            <a:miter lim="400000"/>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3890948"/>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Shape 90"/>
          <p:cNvSpPr>
            <a:spLocks noGrp="1"/>
          </p:cNvSpPr>
          <p:nvPr>
            <p:ph type="title"/>
          </p:nvPr>
        </p:nvSpPr>
        <p:spPr>
          <a:xfrm>
            <a:off x="457200" y="0"/>
            <a:ext cx="8229600" cy="9906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91" name="Shape 91"/>
          <p:cNvSpPr>
            <a:spLocks noGrp="1"/>
          </p:cNvSpPr>
          <p:nvPr>
            <p:ph type="body" idx="1"/>
          </p:nvPr>
        </p:nvSpPr>
        <p:spPr>
          <a:xfrm>
            <a:off x="533400" y="1219200"/>
            <a:ext cx="8229600" cy="5486400"/>
          </a:xfrm>
          <a:prstGeom prst="rect">
            <a:avLst/>
          </a:prstGeom>
        </p:spPr>
        <p:txBody>
          <a:bodyPr lIns="0" tIns="0" rIns="0" bIns="0">
            <a:normAutofit/>
          </a:bodyPr>
          <a:lstStyle/>
          <a:p>
            <a:pPr marL="265175" lvl="0" indent="-265175">
              <a:buSzTx/>
              <a:buNone/>
              <a:defRPr sz="1800"/>
            </a:pPr>
            <a:r>
              <a:rPr sz="3200" b="1">
                <a:latin typeface="Times New Roman"/>
                <a:ea typeface="Times New Roman"/>
                <a:cs typeface="Times New Roman"/>
                <a:sym typeface="Times New Roman"/>
              </a:rPr>
              <a:t>Specific inode attributes</a:t>
            </a:r>
          </a:p>
          <a:p>
            <a:pPr marL="265175" lvl="0" indent="-265175">
              <a:buSzTx/>
              <a:buNone/>
              <a:defRPr sz="1800"/>
            </a:pPr>
            <a:r>
              <a:rPr sz="3200">
                <a:latin typeface="Times New Roman"/>
                <a:ea typeface="Times New Roman"/>
                <a:cs typeface="Times New Roman"/>
                <a:sym typeface="Times New Roman"/>
              </a:rPr>
              <a:t>Single file attribute (permissions):</a:t>
            </a:r>
          </a:p>
          <a:p>
            <a:pPr marL="265175" lvl="0" indent="-265175">
              <a:buSzTx/>
              <a:buNone/>
              <a:defRPr sz="1800"/>
            </a:pPr>
            <a:r>
              <a:rPr sz="3200">
                <a:latin typeface="Times New Roman"/>
                <a:ea typeface="Times New Roman"/>
                <a:cs typeface="Times New Roman"/>
                <a:sym typeface="Times New Roman"/>
              </a:rPr>
              <a:t>	$mode=(stat($fileattributes))[2];</a:t>
            </a:r>
          </a:p>
          <a:p>
            <a:pPr marL="265175" lvl="0" indent="-265175">
              <a:buSzTx/>
              <a:buNone/>
              <a:defRPr sz="1800"/>
            </a:pPr>
            <a:endParaRPr sz="3200">
              <a:latin typeface="Times New Roman"/>
              <a:ea typeface="Times New Roman"/>
              <a:cs typeface="Times New Roman"/>
              <a:sym typeface="Times New Roman"/>
            </a:endParaRPr>
          </a:p>
          <a:p>
            <a:pPr marL="265175" lvl="0" indent="-265175">
              <a:buSzTx/>
              <a:buNone/>
              <a:defRPr sz="1800"/>
            </a:pPr>
            <a:r>
              <a:rPr sz="3200">
                <a:latin typeface="Times New Roman"/>
                <a:ea typeface="Times New Roman"/>
                <a:cs typeface="Times New Roman"/>
                <a:sym typeface="Times New Roman"/>
              </a:rPr>
              <a:t>Single file attribute (date) and print:</a:t>
            </a:r>
          </a:p>
          <a:p>
            <a:pPr marL="265175" lvl="0" indent="-265175">
              <a:buSzTx/>
              <a:buNone/>
              <a:defRPr sz="1800"/>
            </a:pPr>
            <a:r>
              <a:rPr sz="3200">
                <a:latin typeface="Times New Roman"/>
                <a:ea typeface="Times New Roman"/>
                <a:cs typeface="Times New Roman"/>
                <a:sym typeface="Times New Roman"/>
              </a:rPr>
              <a:t>@date=stat ($fileattrabutes);</a:t>
            </a:r>
          </a:p>
          <a:p>
            <a:pPr marL="265175" lvl="0" indent="-265175">
              <a:buSzTx/>
              <a:buNone/>
              <a:defRPr sz="1800"/>
            </a:pPr>
            <a:r>
              <a:rPr sz="3200">
                <a:latin typeface="Times New Roman"/>
                <a:ea typeface="Times New Roman"/>
                <a:cs typeface="Times New Roman"/>
                <a:sym typeface="Times New Roman"/>
              </a:rPr>
              <a:t>print “$date[4]\n”;</a:t>
            </a:r>
          </a:p>
          <a:p>
            <a:pPr marL="265175" lvl="0" indent="-265175">
              <a:buSzTx/>
              <a:buNone/>
              <a:defRPr sz="1800"/>
            </a:pPr>
            <a:endParaRPr sz="3200">
              <a:latin typeface="Times New Roman"/>
              <a:ea typeface="Times New Roman"/>
              <a:cs typeface="Times New Roman"/>
              <a:sym typeface="Times New Roman"/>
            </a:endParaRPr>
          </a:p>
          <a:p>
            <a:pPr marL="265175" lvl="0" indent="-265175">
              <a:buSzTx/>
              <a:buNone/>
              <a:defRPr sz="1800"/>
            </a:pPr>
            <a:r>
              <a:rPr sz="3200">
                <a:latin typeface="Times New Roman"/>
                <a:ea typeface="Times New Roman"/>
                <a:cs typeface="Times New Roman"/>
                <a:sym typeface="Times New Roman"/>
              </a:rPr>
              <a:t>Perl module utilization:</a:t>
            </a:r>
          </a:p>
          <a:p>
            <a:pPr marL="265175" lvl="0" indent="-265175">
              <a:buSzTx/>
              <a:buNone/>
              <a:defRPr sz="1800"/>
            </a:pPr>
            <a:r>
              <a:rPr sz="3200">
                <a:latin typeface="Times New Roman"/>
                <a:ea typeface="Times New Roman"/>
                <a:cs typeface="Times New Roman"/>
                <a:sym typeface="Times New Roman"/>
              </a:rPr>
              <a:t>		use File::stat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Shape 93"/>
          <p:cNvSpPr>
            <a:spLocks noGrp="1"/>
          </p:cNvSpPr>
          <p:nvPr>
            <p:ph type="title"/>
          </p:nvPr>
        </p:nvSpPr>
        <p:spPr>
          <a:xfrm>
            <a:off x="457200" y="0"/>
            <a:ext cx="8229600" cy="9906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94" name="Shape 94"/>
          <p:cNvSpPr>
            <a:spLocks noGrp="1"/>
          </p:cNvSpPr>
          <p:nvPr>
            <p:ph type="body" idx="1"/>
          </p:nvPr>
        </p:nvSpPr>
        <p:spPr>
          <a:xfrm>
            <a:off x="533400" y="1219200"/>
            <a:ext cx="8229600" cy="5486400"/>
          </a:xfrm>
          <a:prstGeom prst="rect">
            <a:avLst/>
          </a:prstGeom>
        </p:spPr>
        <p:txBody>
          <a:bodyPr lIns="0" tIns="0" rIns="0" bIns="0">
            <a:normAutofit/>
          </a:bodyPr>
          <a:lstStyle/>
          <a:p>
            <a:pPr marL="265175" lvl="0" indent="-265175">
              <a:lnSpc>
                <a:spcPct val="90000"/>
              </a:lnSpc>
              <a:buSzTx/>
              <a:buNone/>
              <a:defRPr sz="1800"/>
            </a:pPr>
            <a:r>
              <a:rPr sz="3600" b="1">
                <a:latin typeface="Times New Roman"/>
                <a:ea typeface="Times New Roman"/>
                <a:cs typeface="Times New Roman"/>
                <a:sym typeface="Times New Roman"/>
              </a:rPr>
              <a:t>Installing the software package FreeBSD Port</a:t>
            </a:r>
          </a:p>
          <a:p>
            <a:pPr marL="265175" lvl="0" indent="-265175">
              <a:lnSpc>
                <a:spcPct val="90000"/>
              </a:lnSpc>
              <a:buSzTx/>
              <a:buNone/>
              <a:defRPr sz="1800"/>
            </a:pPr>
            <a:endParaRPr sz="3600">
              <a:latin typeface="Times New Roman"/>
              <a:ea typeface="Times New Roman"/>
              <a:cs typeface="Times New Roman"/>
              <a:sym typeface="Times New Roman"/>
            </a:endParaRPr>
          </a:p>
          <a:p>
            <a:pPr marL="265175" lvl="0" indent="-265175">
              <a:lnSpc>
                <a:spcPct val="90000"/>
              </a:lnSpc>
              <a:buSzTx/>
              <a:buNone/>
              <a:defRPr sz="1800"/>
            </a:pPr>
            <a:r>
              <a:rPr sz="3600">
                <a:latin typeface="Times New Roman"/>
                <a:ea typeface="Times New Roman"/>
                <a:cs typeface="Times New Roman"/>
                <a:sym typeface="Times New Roman"/>
              </a:rPr>
              <a:t>	Usually, the source files are packaged in a compressed archive file (.tar.gz). After downloading, the .tar.gz file, use the tar tool to un-compress or un-package the source files.</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hape 96"/>
          <p:cNvSpPr>
            <a:spLocks noGrp="1"/>
          </p:cNvSpPr>
          <p:nvPr>
            <p:ph type="title"/>
          </p:nvPr>
        </p:nvSpPr>
        <p:spPr>
          <a:xfrm>
            <a:off x="457200" y="0"/>
            <a:ext cx="8229600" cy="9906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97" name="Shape 97"/>
          <p:cNvSpPr>
            <a:spLocks noGrp="1"/>
          </p:cNvSpPr>
          <p:nvPr>
            <p:ph type="body" idx="1"/>
          </p:nvPr>
        </p:nvSpPr>
        <p:spPr>
          <a:xfrm>
            <a:off x="533400" y="1219200"/>
            <a:ext cx="8229600" cy="5486400"/>
          </a:xfrm>
          <a:prstGeom prst="rect">
            <a:avLst/>
          </a:prstGeom>
        </p:spPr>
        <p:txBody>
          <a:bodyPr lIns="0" tIns="0" rIns="0" bIns="0">
            <a:normAutofit/>
          </a:bodyPr>
          <a:lstStyle/>
          <a:p>
            <a:pPr marL="265175" lvl="0" indent="-265175">
              <a:buSzTx/>
              <a:buNone/>
              <a:defRPr sz="1800"/>
            </a:pPr>
            <a:r>
              <a:rPr sz="3600" b="1">
                <a:latin typeface="Times New Roman"/>
                <a:ea typeface="Times New Roman"/>
                <a:cs typeface="Times New Roman"/>
                <a:sym typeface="Times New Roman"/>
              </a:rPr>
              <a:t>Installation process</a:t>
            </a:r>
          </a:p>
          <a:p>
            <a:pPr marL="265175" lvl="0" indent="-265175">
              <a:buSzTx/>
              <a:buNone/>
              <a:defRPr sz="1800"/>
            </a:pPr>
            <a:r>
              <a:rPr sz="3600">
                <a:latin typeface="Times New Roman"/>
                <a:ea typeface="Times New Roman"/>
                <a:cs typeface="Times New Roman"/>
                <a:sym typeface="Times New Roman"/>
              </a:rPr>
              <a:t>		- Condensed package</a:t>
            </a:r>
          </a:p>
          <a:p>
            <a:pPr marL="265175" lvl="0" indent="-265175">
              <a:buSzTx/>
              <a:buNone/>
              <a:defRPr sz="1800"/>
            </a:pPr>
            <a:r>
              <a:rPr sz="3600">
                <a:latin typeface="Times New Roman"/>
                <a:ea typeface="Times New Roman"/>
                <a:cs typeface="Times New Roman"/>
                <a:sym typeface="Times New Roman"/>
              </a:rPr>
              <a:t>		- Unpack package</a:t>
            </a:r>
          </a:p>
          <a:p>
            <a:pPr marL="265175" lvl="0" indent="-265175">
              <a:buSzTx/>
              <a:buNone/>
              <a:defRPr sz="1800"/>
            </a:pPr>
            <a:r>
              <a:rPr sz="3600">
                <a:latin typeface="Times New Roman"/>
                <a:ea typeface="Times New Roman"/>
                <a:cs typeface="Times New Roman"/>
                <a:sym typeface="Times New Roman"/>
              </a:rPr>
              <a:t>		- Customize package</a:t>
            </a:r>
          </a:p>
          <a:p>
            <a:pPr marL="265175" lvl="0" indent="-265175">
              <a:buSzTx/>
              <a:buNone/>
              <a:defRPr sz="1800"/>
            </a:pPr>
            <a:r>
              <a:rPr sz="3600">
                <a:latin typeface="Times New Roman"/>
                <a:ea typeface="Times New Roman"/>
                <a:cs typeface="Times New Roman"/>
                <a:sym typeface="Times New Roman"/>
              </a:rPr>
              <a:t>		- Test the functionality of the system</a:t>
            </a:r>
          </a:p>
          <a:p>
            <a:pPr marL="265175" lvl="0" indent="-265175">
              <a:buSzTx/>
              <a:buNone/>
              <a:defRPr sz="1800"/>
            </a:pPr>
            <a:r>
              <a:rPr sz="3600">
                <a:latin typeface="Times New Roman"/>
                <a:ea typeface="Times New Roman"/>
                <a:cs typeface="Times New Roman"/>
                <a:sym typeface="Times New Roman"/>
              </a:rPr>
              <a:t>		- Configure files</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Shape 99"/>
          <p:cNvSpPr>
            <a:spLocks noGrp="1"/>
          </p:cNvSpPr>
          <p:nvPr>
            <p:ph type="title"/>
          </p:nvPr>
        </p:nvSpPr>
        <p:spPr>
          <a:xfrm>
            <a:off x="457200" y="0"/>
            <a:ext cx="8229600" cy="9906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00" name="Shape 100"/>
          <p:cNvSpPr>
            <a:spLocks noGrp="1"/>
          </p:cNvSpPr>
          <p:nvPr>
            <p:ph type="body" idx="1"/>
          </p:nvPr>
        </p:nvSpPr>
        <p:spPr>
          <a:xfrm>
            <a:off x="533400" y="1219200"/>
            <a:ext cx="8229600" cy="5486400"/>
          </a:xfrm>
          <a:prstGeom prst="rect">
            <a:avLst/>
          </a:prstGeom>
        </p:spPr>
        <p:txBody>
          <a:bodyPr lIns="0" tIns="0" rIns="0" bIns="0">
            <a:normAutofit/>
          </a:bodyPr>
          <a:lstStyle/>
          <a:p>
            <a:pPr marL="265175" lvl="0" indent="-265175">
              <a:buSzTx/>
              <a:buNone/>
              <a:defRPr sz="1800"/>
            </a:pPr>
            <a:r>
              <a:rPr sz="3600" b="1">
                <a:latin typeface="Times New Roman"/>
                <a:ea typeface="Times New Roman"/>
                <a:cs typeface="Times New Roman"/>
                <a:sym typeface="Times New Roman"/>
              </a:rPr>
              <a:t>Two choices for installing a project</a:t>
            </a:r>
          </a:p>
          <a:p>
            <a:pPr marL="265175" lvl="0" indent="-265175">
              <a:buSzTx/>
              <a:buNone/>
              <a:defRPr sz="1800"/>
            </a:pPr>
            <a:r>
              <a:rPr sz="4000">
                <a:latin typeface="Times New Roman"/>
                <a:ea typeface="Times New Roman"/>
                <a:cs typeface="Times New Roman"/>
                <a:sym typeface="Times New Roman"/>
              </a:rPr>
              <a:t>1. Install binaries from a package</a:t>
            </a:r>
          </a:p>
          <a:p>
            <a:pPr marL="265175" lvl="0" indent="-265175">
              <a:buSzTx/>
              <a:buNone/>
              <a:defRPr sz="1800"/>
            </a:pPr>
            <a:r>
              <a:rPr sz="4000">
                <a:latin typeface="Times New Roman"/>
                <a:ea typeface="Times New Roman"/>
                <a:cs typeface="Times New Roman"/>
                <a:sym typeface="Times New Roman"/>
              </a:rPr>
              <a:t>     called “rpm” in Red Hat rpm      checks for dependencies and        	    conflicts with other installed 		    	    packages on the system.</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Shape 102"/>
          <p:cNvSpPr>
            <a:spLocks noGrp="1"/>
          </p:cNvSpPr>
          <p:nvPr>
            <p:ph type="title"/>
          </p:nvPr>
        </p:nvSpPr>
        <p:spPr>
          <a:xfrm>
            <a:off x="457200" y="0"/>
            <a:ext cx="8229600" cy="9906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03" name="Shape 103"/>
          <p:cNvSpPr>
            <a:spLocks noGrp="1"/>
          </p:cNvSpPr>
          <p:nvPr>
            <p:ph type="body" idx="1"/>
          </p:nvPr>
        </p:nvSpPr>
        <p:spPr>
          <a:xfrm>
            <a:off x="533400" y="1066800"/>
            <a:ext cx="8229600" cy="5638800"/>
          </a:xfrm>
          <a:prstGeom prst="rect">
            <a:avLst/>
          </a:prstGeom>
        </p:spPr>
        <p:txBody>
          <a:bodyPr lIns="0" tIns="0" rIns="0" bIns="0">
            <a:normAutofit/>
          </a:bodyPr>
          <a:lstStyle/>
          <a:p>
            <a:pPr marL="265175" lvl="0" indent="-265175">
              <a:lnSpc>
                <a:spcPct val="90000"/>
              </a:lnSpc>
              <a:buSzTx/>
              <a:buNone/>
              <a:defRPr sz="1800"/>
            </a:pPr>
            <a:r>
              <a:rPr sz="3600">
                <a:latin typeface="Times New Roman"/>
                <a:ea typeface="Times New Roman"/>
                <a:cs typeface="Times New Roman"/>
                <a:sym typeface="Times New Roman"/>
              </a:rPr>
              <a:t>		To install or upgrade an rpm file or package you need to use the rpm command. RPM is a RPM Package Manager (originally called Red Hat Package Manager). Both Novell Suse Linux and Red Hat Linux support (Fedora Linux) uses rpm.</a:t>
            </a:r>
          </a:p>
          <a:p>
            <a:pPr marL="265175" lvl="0" indent="-265175">
              <a:lnSpc>
                <a:spcPct val="90000"/>
              </a:lnSpc>
              <a:buSzTx/>
              <a:buNone/>
              <a:defRPr sz="1800"/>
            </a:pPr>
            <a:r>
              <a:rPr sz="3600">
                <a:latin typeface="Times New Roman"/>
                <a:ea typeface="Times New Roman"/>
                <a:cs typeface="Times New Roman"/>
                <a:sym typeface="Times New Roman"/>
              </a:rPr>
              <a:t>To install an rpm:  # rpm -ivh package.rpm</a:t>
            </a:r>
          </a:p>
          <a:p>
            <a:pPr marL="265175" lvl="0" indent="-265175">
              <a:lnSpc>
                <a:spcPct val="90000"/>
              </a:lnSpc>
              <a:buSzTx/>
              <a:buNone/>
              <a:defRPr sz="1800"/>
            </a:pPr>
            <a:r>
              <a:rPr sz="3600">
                <a:latin typeface="Times New Roman"/>
                <a:ea typeface="Times New Roman"/>
                <a:cs typeface="Times New Roman"/>
                <a:sym typeface="Times New Roman"/>
              </a:rPr>
              <a:t>To upgrade an rpm: # rpm -Uvh package.rpm</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Shape 105"/>
          <p:cNvSpPr>
            <a:spLocks noGrp="1"/>
          </p:cNvSpPr>
          <p:nvPr>
            <p:ph type="title"/>
          </p:nvPr>
        </p:nvSpPr>
        <p:spPr>
          <a:xfrm>
            <a:off x="457200" y="0"/>
            <a:ext cx="8229600" cy="9906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06" name="Shape 106"/>
          <p:cNvSpPr>
            <a:spLocks noGrp="1"/>
          </p:cNvSpPr>
          <p:nvPr>
            <p:ph type="body" idx="1"/>
          </p:nvPr>
        </p:nvSpPr>
        <p:spPr>
          <a:xfrm>
            <a:off x="533400" y="1219200"/>
            <a:ext cx="8229600" cy="5486400"/>
          </a:xfrm>
          <a:prstGeom prst="rect">
            <a:avLst/>
          </a:prstGeom>
        </p:spPr>
        <p:txBody>
          <a:bodyPr lIns="0" tIns="0" rIns="0" bIns="0">
            <a:normAutofit/>
          </a:bodyPr>
          <a:lstStyle/>
          <a:p>
            <a:pPr marL="265175" lvl="0" indent="-265175">
              <a:buSzTx/>
              <a:buNone/>
              <a:defRPr sz="1800"/>
            </a:pPr>
            <a:r>
              <a:rPr sz="3600">
                <a:latin typeface="Times New Roman"/>
                <a:ea typeface="Times New Roman"/>
                <a:cs typeface="Times New Roman"/>
                <a:sym typeface="Times New Roman"/>
              </a:rPr>
              <a:t>		</a:t>
            </a:r>
            <a:r>
              <a:rPr sz="4000">
                <a:latin typeface="Times New Roman"/>
                <a:ea typeface="Times New Roman"/>
                <a:cs typeface="Times New Roman"/>
                <a:sym typeface="Times New Roman"/>
              </a:rPr>
              <a:t>Red Hat enterprise Linux user can use the up2date command to install or update package over Internet: </a:t>
            </a:r>
          </a:p>
          <a:p>
            <a:pPr marL="265175" lvl="0" indent="-265175">
              <a:buSzTx/>
              <a:buNone/>
              <a:defRPr sz="1800"/>
            </a:pPr>
            <a:endParaRPr sz="4000">
              <a:latin typeface="Times New Roman"/>
              <a:ea typeface="Times New Roman"/>
              <a:cs typeface="Times New Roman"/>
              <a:sym typeface="Times New Roman"/>
            </a:endParaRPr>
          </a:p>
          <a:p>
            <a:pPr marL="265175" lvl="0" indent="-265175">
              <a:buSzTx/>
              <a:buNone/>
              <a:defRPr sz="1800"/>
            </a:pPr>
            <a:r>
              <a:rPr sz="4000">
                <a:latin typeface="Times New Roman"/>
                <a:ea typeface="Times New Roman"/>
                <a:cs typeface="Times New Roman"/>
                <a:sym typeface="Times New Roman"/>
              </a:rPr>
              <a:t># up2date -i package-name</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Shape 108"/>
          <p:cNvSpPr>
            <a:spLocks noGrp="1"/>
          </p:cNvSpPr>
          <p:nvPr>
            <p:ph type="title"/>
          </p:nvPr>
        </p:nvSpPr>
        <p:spPr>
          <a:xfrm>
            <a:off x="457200" y="0"/>
            <a:ext cx="8229600" cy="9906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09" name="Shape 109"/>
          <p:cNvSpPr>
            <a:spLocks noGrp="1"/>
          </p:cNvSpPr>
          <p:nvPr>
            <p:ph type="body" idx="1"/>
          </p:nvPr>
        </p:nvSpPr>
        <p:spPr>
          <a:xfrm>
            <a:off x="533400" y="1066800"/>
            <a:ext cx="8229600" cy="5638800"/>
          </a:xfrm>
          <a:prstGeom prst="rect">
            <a:avLst/>
          </a:prstGeom>
        </p:spPr>
        <p:txBody>
          <a:bodyPr lIns="0" tIns="0" rIns="0" bIns="0">
            <a:normAutofit/>
          </a:bodyPr>
          <a:lstStyle/>
          <a:p>
            <a:pPr lvl="0">
              <a:buSzTx/>
              <a:buNone/>
              <a:defRPr sz="1800"/>
            </a:pPr>
            <a:r>
              <a:rPr sz="3200" b="1">
                <a:latin typeface="Times New Roman"/>
                <a:ea typeface="Times New Roman"/>
                <a:cs typeface="Times New Roman"/>
                <a:sym typeface="Times New Roman"/>
              </a:rPr>
              <a:t>Red Hat Package Manager</a:t>
            </a:r>
          </a:p>
          <a:p>
            <a:pPr lvl="0">
              <a:buSzTx/>
              <a:buNone/>
              <a:defRPr sz="1800"/>
            </a:pPr>
            <a:r>
              <a:rPr sz="3200">
                <a:latin typeface="Times New Roman"/>
                <a:ea typeface="Times New Roman"/>
                <a:cs typeface="Times New Roman"/>
                <a:sym typeface="Times New Roman"/>
              </a:rPr>
              <a:t>		rpm –q sloccount   (query to see if tool 				      exists)</a:t>
            </a:r>
          </a:p>
          <a:p>
            <a:pPr lvl="0">
              <a:buSzTx/>
              <a:buNone/>
              <a:defRPr sz="1800"/>
            </a:pPr>
            <a:r>
              <a:rPr sz="3200">
                <a:latin typeface="Times New Roman"/>
                <a:ea typeface="Times New Roman"/>
                <a:cs typeface="Times New Roman"/>
                <a:sym typeface="Times New Roman"/>
              </a:rPr>
              <a:t>		If the tool isn’t on your system, create a 	directory named sloccount</a:t>
            </a:r>
          </a:p>
          <a:p>
            <a:pPr lvl="0">
              <a:buSzTx/>
              <a:buNone/>
              <a:defRPr sz="1800"/>
            </a:pPr>
            <a:r>
              <a:rPr sz="3200">
                <a:latin typeface="Times New Roman"/>
                <a:ea typeface="Times New Roman"/>
                <a:cs typeface="Times New Roman"/>
                <a:sym typeface="Times New Roman"/>
              </a:rPr>
              <a:t>		Download name sloccount-2.23-	1.i386.rpm</a:t>
            </a:r>
          </a:p>
          <a:p>
            <a:pPr lvl="0">
              <a:buSzTx/>
              <a:buNone/>
              <a:defRPr sz="1800"/>
            </a:pPr>
            <a:r>
              <a:rPr sz="3200">
                <a:latin typeface="Times New Roman"/>
                <a:ea typeface="Times New Roman"/>
                <a:cs typeface="Times New Roman"/>
                <a:sym typeface="Times New Roman"/>
              </a:rPr>
              <a:t>		rpm –vUh sloccount-2.23-1.i386.rpm      	(install tool)</a:t>
            </a:r>
          </a:p>
          <a:p>
            <a:pPr lvl="0">
              <a:buSzTx/>
              <a:buNone/>
              <a:defRPr sz="1800"/>
            </a:pPr>
            <a:r>
              <a:rPr sz="3200">
                <a:latin typeface="Times New Roman"/>
                <a:ea typeface="Times New Roman"/>
                <a:cs typeface="Times New Roman"/>
                <a:sym typeface="Times New Roman"/>
              </a:rPr>
              <a:t>	See the man page regarding the rpm</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Shape 111"/>
          <p:cNvSpPr>
            <a:spLocks noGrp="1"/>
          </p:cNvSpPr>
          <p:nvPr>
            <p:ph type="title"/>
          </p:nvPr>
        </p:nvSpPr>
        <p:spPr>
          <a:xfrm>
            <a:off x="457200" y="0"/>
            <a:ext cx="8229600" cy="9906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12" name="Shape 112"/>
          <p:cNvSpPr>
            <a:spLocks noGrp="1"/>
          </p:cNvSpPr>
          <p:nvPr>
            <p:ph type="body" idx="1"/>
          </p:nvPr>
        </p:nvSpPr>
        <p:spPr>
          <a:xfrm>
            <a:off x="533400" y="1066800"/>
            <a:ext cx="8229600" cy="5638800"/>
          </a:xfrm>
          <a:prstGeom prst="rect">
            <a:avLst/>
          </a:prstGeom>
        </p:spPr>
        <p:txBody>
          <a:bodyPr lIns="0" tIns="0" rIns="0" bIns="0">
            <a:normAutofit/>
          </a:bodyPr>
          <a:lstStyle/>
          <a:p>
            <a:pPr lvl="0">
              <a:buSzTx/>
              <a:buNone/>
              <a:defRPr sz="1800"/>
            </a:pPr>
            <a:r>
              <a:rPr sz="2800">
                <a:latin typeface="Times New Roman"/>
                <a:ea typeface="Times New Roman"/>
                <a:cs typeface="Times New Roman"/>
                <a:sym typeface="Times New Roman"/>
              </a:rPr>
              <a:t> </a:t>
            </a:r>
            <a:r>
              <a:rPr sz="3200" b="1">
                <a:latin typeface="Times New Roman"/>
                <a:ea typeface="Times New Roman"/>
                <a:cs typeface="Times New Roman"/>
                <a:sym typeface="Times New Roman"/>
              </a:rPr>
              <a:t>Red Hat Package Manager</a:t>
            </a:r>
          </a:p>
          <a:p>
            <a:pPr lvl="0">
              <a:buSzTx/>
              <a:buNone/>
              <a:defRPr sz="1800"/>
            </a:pPr>
            <a:r>
              <a:rPr sz="3200">
                <a:latin typeface="Times New Roman"/>
                <a:ea typeface="Times New Roman"/>
                <a:cs typeface="Times New Roman"/>
                <a:sym typeface="Times New Roman"/>
              </a:rPr>
              <a:t>Red Hat Enterprise Linux user can use the up2date command to install or update package over Internet: </a:t>
            </a:r>
          </a:p>
          <a:p>
            <a:pPr lvl="0">
              <a:buSzTx/>
              <a:buNone/>
              <a:defRPr sz="1800"/>
            </a:pPr>
            <a:r>
              <a:rPr sz="3200">
                <a:latin typeface="Times New Roman"/>
                <a:ea typeface="Times New Roman"/>
                <a:cs typeface="Times New Roman"/>
                <a:sym typeface="Times New Roman"/>
              </a:rPr>
              <a:t>	# up2date -i package-name</a:t>
            </a:r>
          </a:p>
          <a:p>
            <a:pPr lvl="0">
              <a:buSzTx/>
              <a:buNone/>
              <a:defRPr sz="1800"/>
            </a:pPr>
            <a:r>
              <a:rPr sz="3200">
                <a:latin typeface="Times New Roman"/>
                <a:ea typeface="Times New Roman"/>
                <a:cs typeface="Times New Roman"/>
                <a:sym typeface="Times New Roman"/>
              </a:rPr>
              <a:t>Fedora Linux user, uses yum command to install or update package over Internet:</a:t>
            </a:r>
          </a:p>
          <a:p>
            <a:pPr lvl="0">
              <a:buSzTx/>
              <a:buNone/>
              <a:defRPr sz="1800"/>
            </a:pPr>
            <a:r>
              <a:rPr sz="3200">
                <a:latin typeface="Times New Roman"/>
                <a:ea typeface="Times New Roman"/>
                <a:cs typeface="Times New Roman"/>
                <a:sym typeface="Times New Roman"/>
              </a:rPr>
              <a:t>	# yum install package</a:t>
            </a:r>
          </a:p>
          <a:p>
            <a:pPr lvl="0">
              <a:buSzTx/>
              <a:buNone/>
              <a:defRPr sz="1800"/>
            </a:pPr>
            <a:r>
              <a:rPr sz="3200">
                <a:latin typeface="Times New Roman"/>
                <a:ea typeface="Times New Roman"/>
                <a:cs typeface="Times New Roman"/>
                <a:sym typeface="Times New Roman"/>
              </a:rPr>
              <a:t>Fedora Linux Update package:</a:t>
            </a:r>
          </a:p>
          <a:p>
            <a:pPr lvl="0">
              <a:buSzTx/>
              <a:buNone/>
              <a:defRPr sz="1800"/>
            </a:pPr>
            <a:r>
              <a:rPr sz="3200">
                <a:latin typeface="Times New Roman"/>
                <a:ea typeface="Times New Roman"/>
                <a:cs typeface="Times New Roman"/>
                <a:sym typeface="Times New Roman"/>
              </a:rPr>
              <a:t>	# yum update package</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Shape 114"/>
          <p:cNvSpPr>
            <a:spLocks noGrp="1"/>
          </p:cNvSpPr>
          <p:nvPr>
            <p:ph type="title"/>
          </p:nvPr>
        </p:nvSpPr>
        <p:spPr>
          <a:xfrm>
            <a:off x="457200" y="19050"/>
            <a:ext cx="8229600" cy="9906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15" name="Shape 115"/>
          <p:cNvSpPr>
            <a:spLocks noGrp="1"/>
          </p:cNvSpPr>
          <p:nvPr>
            <p:ph type="body" idx="1"/>
          </p:nvPr>
        </p:nvSpPr>
        <p:spPr>
          <a:xfrm>
            <a:off x="533400" y="838200"/>
            <a:ext cx="8229600" cy="6019800"/>
          </a:xfrm>
          <a:prstGeom prst="rect">
            <a:avLst/>
          </a:prstGeom>
        </p:spPr>
        <p:txBody>
          <a:bodyPr lIns="0" tIns="0" rIns="0" bIns="0">
            <a:normAutofit/>
          </a:bodyPr>
          <a:lstStyle/>
          <a:p>
            <a:pPr lvl="0">
              <a:buSzTx/>
              <a:buNone/>
              <a:defRPr sz="1800"/>
            </a:pPr>
            <a:r>
              <a:rPr sz="3600" b="1">
                <a:latin typeface="Times New Roman"/>
                <a:ea typeface="Times New Roman"/>
                <a:cs typeface="Times New Roman"/>
                <a:sym typeface="Times New Roman"/>
              </a:rPr>
              <a:t>Install from source code</a:t>
            </a:r>
          </a:p>
          <a:p>
            <a:pPr lvl="0">
              <a:buSzTx/>
              <a:buNone/>
              <a:defRPr sz="1800"/>
            </a:pPr>
            <a:r>
              <a:rPr sz="3600">
                <a:latin typeface="Times New Roman"/>
                <a:ea typeface="Times New Roman"/>
                <a:cs typeface="Times New Roman"/>
                <a:sym typeface="Times New Roman"/>
              </a:rPr>
              <a:t>2. Allows for custom installations</a:t>
            </a:r>
          </a:p>
          <a:p>
            <a:pPr lvl="0">
              <a:buSzTx/>
              <a:buNone/>
              <a:defRPr sz="1800"/>
            </a:pPr>
            <a:r>
              <a:rPr sz="3600">
                <a:latin typeface="Times New Roman"/>
                <a:ea typeface="Times New Roman"/>
                <a:cs typeface="Times New Roman"/>
                <a:sym typeface="Times New Roman"/>
              </a:rPr>
              <a:t>	Allows for code modifications</a:t>
            </a:r>
          </a:p>
          <a:p>
            <a:pPr lvl="0">
              <a:buSzTx/>
              <a:buNone/>
              <a:defRPr sz="1800"/>
            </a:pPr>
            <a:r>
              <a:rPr sz="3600">
                <a:latin typeface="Times New Roman"/>
                <a:ea typeface="Times New Roman"/>
                <a:cs typeface="Times New Roman"/>
                <a:sym typeface="Times New Roman"/>
              </a:rPr>
              <a:t>	Optimum compilation for target 		         platform  </a:t>
            </a:r>
          </a:p>
          <a:p>
            <a:pPr lvl="0">
              <a:buSzTx/>
              <a:buNone/>
              <a:defRPr sz="1800"/>
            </a:pPr>
            <a:r>
              <a:rPr sz="3600">
                <a:latin typeface="Times New Roman"/>
                <a:ea typeface="Times New Roman"/>
                <a:cs typeface="Times New Roman"/>
                <a:sym typeface="Times New Roman"/>
              </a:rPr>
              <a:t>  		Before you start to install source code on a system, it is best to understand in a general what is involved in building software from source code, and to do some preparatory organization.</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Shape 117"/>
          <p:cNvSpPr>
            <a:spLocks noGrp="1"/>
          </p:cNvSpPr>
          <p:nvPr>
            <p:ph type="title"/>
          </p:nvPr>
        </p:nvSpPr>
        <p:spPr>
          <a:xfrm>
            <a:off x="457200" y="0"/>
            <a:ext cx="8229600" cy="9906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18" name="Shape 118"/>
          <p:cNvSpPr>
            <a:spLocks noGrp="1"/>
          </p:cNvSpPr>
          <p:nvPr>
            <p:ph type="body" idx="1"/>
          </p:nvPr>
        </p:nvSpPr>
        <p:spPr>
          <a:xfrm>
            <a:off x="533400" y="1143000"/>
            <a:ext cx="8229600" cy="5562600"/>
          </a:xfrm>
          <a:prstGeom prst="rect">
            <a:avLst/>
          </a:prstGeom>
        </p:spPr>
        <p:txBody>
          <a:bodyPr lIns="0" tIns="0" rIns="0" bIns="0">
            <a:normAutofit/>
          </a:bodyPr>
          <a:lstStyle/>
          <a:p>
            <a:pPr marL="265175" lvl="0" indent="-265175">
              <a:buSzTx/>
              <a:buNone/>
              <a:defRPr sz="1800"/>
            </a:pPr>
            <a:r>
              <a:rPr sz="3600">
                <a:latin typeface="Times New Roman"/>
                <a:ea typeface="Times New Roman"/>
                <a:cs typeface="Times New Roman"/>
                <a:sym typeface="Times New Roman"/>
              </a:rPr>
              <a:t>		First, a script will analyze your system, check that all the necessary software is installed for the compilation to succeed, and sometimes configure optional facets of the compilation process. </a:t>
            </a:r>
          </a:p>
          <a:p>
            <a:pPr marL="265175" lvl="0" indent="-265175">
              <a:buSzTx/>
              <a:buNone/>
              <a:defRPr sz="1800"/>
            </a:pPr>
            <a:endParaRPr sz="3600">
              <a:latin typeface="Times New Roman"/>
              <a:ea typeface="Times New Roman"/>
              <a:cs typeface="Times New Roman"/>
              <a:sym typeface="Times New Roman"/>
            </a:endParaRPr>
          </a:p>
          <a:p>
            <a:pPr marL="265175" lvl="0" indent="-265175">
              <a:buSzTx/>
              <a:buNone/>
              <a:defRPr sz="1800"/>
            </a:pPr>
            <a:r>
              <a:rPr sz="3600">
                <a:latin typeface="Times New Roman"/>
                <a:ea typeface="Times New Roman"/>
                <a:cs typeface="Times New Roman"/>
                <a:sym typeface="Times New Roman"/>
              </a:rPr>
              <a:t>		Second, the code will actually be compiled. </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Shape 61"/>
          <p:cNvSpPr>
            <a:spLocks noGrp="1"/>
          </p:cNvSpPr>
          <p:nvPr>
            <p:ph type="title"/>
          </p:nvPr>
        </p:nvSpPr>
        <p:spPr>
          <a:xfrm>
            <a:off x="722312" y="1820863"/>
            <a:ext cx="7772401" cy="1828801"/>
          </a:xfrm>
          <a:prstGeom prst="rect">
            <a:avLst/>
          </a:prstGeom>
        </p:spPr>
        <p:txBody>
          <a:bodyPr/>
          <a:lstStyle/>
          <a:p>
            <a:pPr lvl="0">
              <a:defRPr sz="1800" b="0">
                <a:solidFill>
                  <a:srgbClr val="000000"/>
                </a:solidFill>
                <a:effectLst/>
              </a:defRPr>
            </a:pPr>
            <a:br>
              <a:rPr sz="4500" b="1">
                <a:solidFill>
                  <a:srgbClr val="FF9254"/>
                </a:solidFill>
                <a:effectLst>
                  <a:outerShdw blurRad="50800" dist="22860" dir="5400000" rotWithShape="0">
                    <a:srgbClr val="000000">
                      <a:alpha val="55000"/>
                    </a:srgbClr>
                  </a:outerShdw>
                </a:effectLst>
              </a:rPr>
            </a:br>
            <a:endParaRPr sz="4500" b="1">
              <a:solidFill>
                <a:srgbClr val="FF9254"/>
              </a:solidFill>
              <a:effectLst>
                <a:outerShdw blurRad="50800" dist="22860" dir="5400000" rotWithShape="0">
                  <a:srgbClr val="000000">
                    <a:alpha val="55000"/>
                  </a:srgbClr>
                </a:outerShdw>
              </a:effectLst>
            </a:endParaRPr>
          </a:p>
        </p:txBody>
      </p:sp>
      <p:sp>
        <p:nvSpPr>
          <p:cNvPr id="62" name="Shape 62"/>
          <p:cNvSpPr>
            <a:spLocks noGrp="1"/>
          </p:cNvSpPr>
          <p:nvPr>
            <p:ph type="body" idx="1"/>
          </p:nvPr>
        </p:nvSpPr>
        <p:spPr>
          <a:xfrm>
            <a:off x="722312" y="3684587"/>
            <a:ext cx="7772401" cy="914401"/>
          </a:xfrm>
          <a:prstGeom prst="rect">
            <a:avLst/>
          </a:prstGeom>
        </p:spPr>
        <p:txBody>
          <a:bodyPr>
            <a:normAutofit/>
          </a:bodyPr>
          <a:lstStyle/>
          <a:p>
            <a:pPr lvl="0">
              <a:defRPr sz="1800">
                <a:solidFill>
                  <a:srgbClr val="000000"/>
                </a:solidFill>
              </a:defRPr>
            </a:pPr>
            <a:r>
              <a:rPr sz="2000">
                <a:solidFill>
                  <a:srgbClr val="79766F"/>
                </a:solidFill>
              </a:rPr>
              <a:t>            </a:t>
            </a:r>
          </a:p>
        </p:txBody>
      </p:sp>
      <p:sp>
        <p:nvSpPr>
          <p:cNvPr id="63" name="Shape 63"/>
          <p:cNvSpPr/>
          <p:nvPr/>
        </p:nvSpPr>
        <p:spPr>
          <a:xfrm>
            <a:off x="685800" y="268791"/>
            <a:ext cx="7772400" cy="60541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gn="ctr">
              <a:defRPr sz="3600">
                <a:solidFill>
                  <a:srgbClr val="323232"/>
                </a:solidFill>
                <a:latin typeface="Times New Roman"/>
                <a:ea typeface="Times New Roman"/>
                <a:cs typeface="Times New Roman"/>
                <a:sym typeface="Times New Roman"/>
              </a:defRPr>
            </a:lvl1pPr>
          </a:lstStyle>
          <a:p>
            <a:pPr lvl="0">
              <a:defRPr sz="1800">
                <a:solidFill>
                  <a:srgbClr val="000000"/>
                </a:solidFill>
              </a:defRPr>
            </a:pPr>
            <a:r>
              <a:rPr sz="3600">
                <a:solidFill>
                  <a:srgbClr val="323232"/>
                </a:solidFill>
              </a:rPr>
              <a:t>Agenda</a:t>
            </a:r>
          </a:p>
        </p:txBody>
      </p:sp>
      <p:sp>
        <p:nvSpPr>
          <p:cNvPr id="64" name="Shape 64"/>
          <p:cNvSpPr/>
          <p:nvPr/>
        </p:nvSpPr>
        <p:spPr>
          <a:xfrm>
            <a:off x="381000" y="990600"/>
            <a:ext cx="8610600" cy="550920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defRPr sz="1800"/>
            </a:pPr>
            <a:r>
              <a:rPr sz="3600" dirty="0">
                <a:latin typeface="Times New Roman"/>
                <a:ea typeface="Times New Roman"/>
                <a:cs typeface="Times New Roman"/>
                <a:sym typeface="Times New Roman"/>
              </a:rPr>
              <a:t>Midterm Exam Issues</a:t>
            </a:r>
          </a:p>
          <a:p>
            <a:pPr lvl="0">
              <a:defRPr sz="1800"/>
            </a:pPr>
            <a:r>
              <a:rPr sz="3600" dirty="0">
                <a:latin typeface="Times New Roman"/>
                <a:ea typeface="Times New Roman"/>
                <a:cs typeface="Times New Roman"/>
                <a:sym typeface="Times New Roman"/>
              </a:rPr>
              <a:t>This Week’s Expected Outcomes</a:t>
            </a:r>
            <a:endParaRPr sz="2800" dirty="0">
              <a:latin typeface="Arial"/>
              <a:ea typeface="Arial"/>
              <a:cs typeface="Arial"/>
              <a:sym typeface="Arial"/>
            </a:endParaRPr>
          </a:p>
          <a:p>
            <a:pPr lvl="0">
              <a:defRPr sz="1800"/>
            </a:pPr>
            <a:r>
              <a:rPr sz="3600" dirty="0">
                <a:latin typeface="Times New Roman"/>
                <a:ea typeface="Times New Roman"/>
                <a:cs typeface="Times New Roman"/>
                <a:sym typeface="Times New Roman"/>
              </a:rPr>
              <a:t>Review for midterm exam</a:t>
            </a:r>
            <a:endParaRPr sz="2800" dirty="0">
              <a:latin typeface="Arial"/>
              <a:ea typeface="Arial"/>
              <a:cs typeface="Arial"/>
              <a:sym typeface="Arial"/>
            </a:endParaRPr>
          </a:p>
          <a:p>
            <a:pPr lvl="0">
              <a:defRPr sz="1800"/>
            </a:pPr>
            <a:r>
              <a:rPr sz="3600" dirty="0">
                <a:latin typeface="Times New Roman"/>
                <a:ea typeface="Times New Roman"/>
                <a:cs typeface="Times New Roman"/>
                <a:sym typeface="Times New Roman"/>
              </a:rPr>
              <a:t>Moving around in UNIX</a:t>
            </a:r>
            <a:endParaRPr sz="2800" dirty="0">
              <a:latin typeface="Arial"/>
              <a:ea typeface="Arial"/>
              <a:cs typeface="Arial"/>
              <a:sym typeface="Arial"/>
            </a:endParaRPr>
          </a:p>
          <a:p>
            <a:pPr lvl="0">
              <a:defRPr sz="1800"/>
            </a:pPr>
            <a:r>
              <a:rPr sz="3600" dirty="0">
                <a:latin typeface="Times New Roman"/>
                <a:ea typeface="Times New Roman"/>
                <a:cs typeface="Times New Roman"/>
                <a:sym typeface="Times New Roman"/>
              </a:rPr>
              <a:t>Break-Out Problems</a:t>
            </a:r>
            <a:endParaRPr sz="2800" dirty="0">
              <a:latin typeface="Arial"/>
              <a:ea typeface="Arial"/>
              <a:cs typeface="Arial"/>
              <a:sym typeface="Arial"/>
            </a:endParaRPr>
          </a:p>
          <a:p>
            <a:pPr lvl="0">
              <a:defRPr sz="1800"/>
            </a:pPr>
            <a:r>
              <a:rPr sz="3600" dirty="0">
                <a:latin typeface="Times New Roman"/>
                <a:ea typeface="Times New Roman"/>
                <a:cs typeface="Times New Roman"/>
                <a:sym typeface="Times New Roman"/>
              </a:rPr>
              <a:t>Upcoming Deadlines</a:t>
            </a:r>
            <a:endParaRPr sz="2800" dirty="0">
              <a:latin typeface="Arial"/>
              <a:ea typeface="Arial"/>
              <a:cs typeface="Arial"/>
              <a:sym typeface="Arial"/>
            </a:endParaRPr>
          </a:p>
          <a:p>
            <a:pPr lvl="0">
              <a:defRPr sz="1800"/>
            </a:pPr>
            <a:r>
              <a:rPr sz="3600" dirty="0">
                <a:latin typeface="Times New Roman"/>
                <a:ea typeface="Times New Roman"/>
                <a:cs typeface="Times New Roman"/>
                <a:sym typeface="Times New Roman"/>
              </a:rPr>
              <a:t>Hands-on Information</a:t>
            </a:r>
            <a:endParaRPr sz="2800" dirty="0">
              <a:latin typeface="Arial"/>
              <a:ea typeface="Arial"/>
              <a:cs typeface="Arial"/>
              <a:sym typeface="Arial"/>
            </a:endParaRPr>
          </a:p>
          <a:p>
            <a:pPr lvl="0">
              <a:defRPr sz="1800"/>
            </a:pPr>
            <a:r>
              <a:rPr sz="3600" dirty="0">
                <a:latin typeface="Times New Roman"/>
                <a:ea typeface="Times New Roman"/>
                <a:cs typeface="Times New Roman"/>
                <a:sym typeface="Times New Roman"/>
              </a:rPr>
              <a:t>Lab Assistance, Questions, and Answers</a:t>
            </a:r>
            <a:endParaRPr sz="2800" dirty="0">
              <a:latin typeface="Arial"/>
              <a:ea typeface="Arial"/>
              <a:cs typeface="Arial"/>
              <a:sym typeface="Arial"/>
            </a:endParaRPr>
          </a:p>
          <a:p>
            <a:pPr lvl="0">
              <a:defRPr sz="1800"/>
            </a:pPr>
            <a:endParaRPr sz="3200" dirty="0">
              <a:latin typeface="Times New Roman"/>
              <a:ea typeface="Times New Roman"/>
              <a:cs typeface="Times New Roman"/>
              <a:sym typeface="Times New Roman"/>
            </a:endParaRPr>
          </a:p>
          <a:p>
            <a:pPr lvl="0">
              <a:defRPr sz="1800"/>
            </a:pPr>
            <a:endParaRPr sz="3200" dirty="0">
              <a:latin typeface="Times New Roman"/>
              <a:ea typeface="Times New Roman"/>
              <a:cs typeface="Times New Roman"/>
              <a:sym typeface="Times New Roman"/>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a:spLocks noGrp="1"/>
          </p:cNvSpPr>
          <p:nvPr>
            <p:ph type="title"/>
          </p:nvPr>
        </p:nvSpPr>
        <p:spPr>
          <a:xfrm>
            <a:off x="457200" y="0"/>
            <a:ext cx="8229600" cy="9906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21" name="Shape 121"/>
          <p:cNvSpPr>
            <a:spLocks noGrp="1"/>
          </p:cNvSpPr>
          <p:nvPr>
            <p:ph type="body" idx="1"/>
          </p:nvPr>
        </p:nvSpPr>
        <p:spPr>
          <a:xfrm>
            <a:off x="533400" y="1219200"/>
            <a:ext cx="8229600" cy="5486400"/>
          </a:xfrm>
          <a:prstGeom prst="rect">
            <a:avLst/>
          </a:prstGeom>
        </p:spPr>
        <p:txBody>
          <a:bodyPr lIns="0" tIns="0" rIns="0" bIns="0">
            <a:normAutofit/>
          </a:bodyPr>
          <a:lstStyle>
            <a:lvl1pPr marL="0" indent="0">
              <a:lnSpc>
                <a:spcPct val="80000"/>
              </a:lnSpc>
              <a:buSzTx/>
              <a:buNone/>
              <a:defRPr sz="4000">
                <a:latin typeface="Times New Roman"/>
                <a:ea typeface="Times New Roman"/>
                <a:cs typeface="Times New Roman"/>
                <a:sym typeface="Times New Roman"/>
              </a:defRPr>
            </a:lvl1pPr>
          </a:lstStyle>
          <a:p>
            <a:pPr lvl="0">
              <a:defRPr sz="1800"/>
            </a:pPr>
            <a:r>
              <a:rPr sz="4000" dirty="0"/>
              <a:t>	</a:t>
            </a:r>
            <a:r>
              <a:rPr sz="3600" dirty="0"/>
              <a:t>Third, the compiled application, libraries and support files will be copied to the appropriate directories on your system for all users to be able to access them. In the case of very simple software, the first step may not be used; also, some applications are designed so that you can run them without performing the third step.</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Shape 123"/>
          <p:cNvSpPr>
            <a:spLocks noGrp="1"/>
          </p:cNvSpPr>
          <p:nvPr>
            <p:ph type="title"/>
          </p:nvPr>
        </p:nvSpPr>
        <p:spPr>
          <a:xfrm>
            <a:off x="457200" y="0"/>
            <a:ext cx="8229600" cy="9906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24" name="Shape 124"/>
          <p:cNvSpPr>
            <a:spLocks noGrp="1"/>
          </p:cNvSpPr>
          <p:nvPr>
            <p:ph type="body" idx="1"/>
          </p:nvPr>
        </p:nvSpPr>
        <p:spPr>
          <a:xfrm>
            <a:off x="533400" y="914400"/>
            <a:ext cx="8229600" cy="5791200"/>
          </a:xfrm>
          <a:prstGeom prst="rect">
            <a:avLst/>
          </a:prstGeom>
        </p:spPr>
        <p:txBody>
          <a:bodyPr lIns="0" tIns="0" rIns="0" bIns="0">
            <a:normAutofit/>
          </a:bodyPr>
          <a:lstStyle/>
          <a:p>
            <a:pPr marL="265175" lvl="0" indent="-265175">
              <a:lnSpc>
                <a:spcPct val="80000"/>
              </a:lnSpc>
              <a:buSzTx/>
              <a:buNone/>
              <a:defRPr sz="1800"/>
            </a:pPr>
            <a:r>
              <a:rPr sz="2000">
                <a:latin typeface="Times New Roman"/>
                <a:ea typeface="Times New Roman"/>
                <a:cs typeface="Times New Roman"/>
                <a:sym typeface="Times New Roman"/>
              </a:rPr>
              <a:t>QUERYING AND VERIFYING PACKAGES:</a:t>
            </a:r>
          </a:p>
          <a:p>
            <a:pPr marL="265175" lvl="0" indent="-265175">
              <a:lnSpc>
                <a:spcPct val="80000"/>
              </a:lnSpc>
              <a:buSzTx/>
              <a:buNone/>
              <a:defRPr sz="1800"/>
            </a:pPr>
            <a:r>
              <a:rPr sz="2000">
                <a:latin typeface="Times New Roman"/>
                <a:ea typeface="Times New Roman"/>
                <a:cs typeface="Times New Roman"/>
                <a:sym typeface="Times New Roman"/>
              </a:rPr>
              <a:t>             rpm {-q|--query} [select-options] [query-options]</a:t>
            </a:r>
          </a:p>
          <a:p>
            <a:pPr marL="265175" lvl="0" indent="-265175">
              <a:lnSpc>
                <a:spcPct val="80000"/>
              </a:lnSpc>
              <a:buSzTx/>
              <a:buNone/>
              <a:defRPr sz="1800"/>
            </a:pPr>
            <a:endParaRPr sz="2000">
              <a:latin typeface="Times New Roman"/>
              <a:ea typeface="Times New Roman"/>
              <a:cs typeface="Times New Roman"/>
              <a:sym typeface="Times New Roman"/>
            </a:endParaRPr>
          </a:p>
          <a:p>
            <a:pPr marL="265175" lvl="0" indent="-265175">
              <a:lnSpc>
                <a:spcPct val="80000"/>
              </a:lnSpc>
              <a:buSzTx/>
              <a:buNone/>
              <a:defRPr sz="1800"/>
            </a:pPr>
            <a:r>
              <a:rPr sz="2000">
                <a:latin typeface="Times New Roman"/>
                <a:ea typeface="Times New Roman"/>
                <a:cs typeface="Times New Roman"/>
                <a:sym typeface="Times New Roman"/>
              </a:rPr>
              <a:t>             rpm {-V|--verify} [select-options] [verify-options]</a:t>
            </a:r>
          </a:p>
          <a:p>
            <a:pPr marL="265175" lvl="0" indent="-265175">
              <a:lnSpc>
                <a:spcPct val="80000"/>
              </a:lnSpc>
              <a:buSzTx/>
              <a:buNone/>
              <a:defRPr sz="1800"/>
            </a:pPr>
            <a:endParaRPr sz="2000">
              <a:latin typeface="Times New Roman"/>
              <a:ea typeface="Times New Roman"/>
              <a:cs typeface="Times New Roman"/>
              <a:sym typeface="Times New Roman"/>
            </a:endParaRPr>
          </a:p>
          <a:p>
            <a:pPr marL="265175" lvl="0" indent="-265175">
              <a:lnSpc>
                <a:spcPct val="80000"/>
              </a:lnSpc>
              <a:buSzTx/>
              <a:buNone/>
              <a:defRPr sz="1800"/>
            </a:pPr>
            <a:r>
              <a:rPr sz="2000">
                <a:latin typeface="Times New Roman"/>
                <a:ea typeface="Times New Roman"/>
                <a:cs typeface="Times New Roman"/>
                <a:sym typeface="Times New Roman"/>
              </a:rPr>
              <a:t>             rpm --import PUBKEY ...</a:t>
            </a:r>
          </a:p>
          <a:p>
            <a:pPr marL="265175" lvl="0" indent="-265175">
              <a:lnSpc>
                <a:spcPct val="80000"/>
              </a:lnSpc>
              <a:buSzTx/>
              <a:buNone/>
              <a:defRPr sz="1800"/>
            </a:pPr>
            <a:endParaRPr sz="2000">
              <a:latin typeface="Times New Roman"/>
              <a:ea typeface="Times New Roman"/>
              <a:cs typeface="Times New Roman"/>
              <a:sym typeface="Times New Roman"/>
            </a:endParaRPr>
          </a:p>
          <a:p>
            <a:pPr marL="265175" lvl="0" indent="-265175">
              <a:lnSpc>
                <a:spcPct val="80000"/>
              </a:lnSpc>
              <a:buSzTx/>
              <a:buNone/>
              <a:defRPr sz="1800"/>
            </a:pPr>
            <a:r>
              <a:rPr sz="2000">
                <a:latin typeface="Times New Roman"/>
                <a:ea typeface="Times New Roman"/>
                <a:cs typeface="Times New Roman"/>
                <a:sym typeface="Times New Roman"/>
              </a:rPr>
              <a:t>             rpm {-K|--checksig} [--nosignature] [--nodigest]          	PACKAGE_FILE ...</a:t>
            </a:r>
          </a:p>
          <a:p>
            <a:pPr marL="265175" lvl="0" indent="-265175">
              <a:lnSpc>
                <a:spcPct val="80000"/>
              </a:lnSpc>
              <a:defRPr sz="1800"/>
            </a:pPr>
            <a:endParaRPr sz="2000">
              <a:latin typeface="Times New Roman"/>
              <a:ea typeface="Times New Roman"/>
              <a:cs typeface="Times New Roman"/>
              <a:sym typeface="Times New Roman"/>
            </a:endParaRPr>
          </a:p>
          <a:p>
            <a:pPr marL="265175" lvl="0" indent="-265175">
              <a:lnSpc>
                <a:spcPct val="80000"/>
              </a:lnSpc>
              <a:buSzTx/>
              <a:buNone/>
              <a:defRPr sz="1800"/>
            </a:pPr>
            <a:r>
              <a:rPr sz="2000">
                <a:latin typeface="Times New Roman"/>
                <a:ea typeface="Times New Roman"/>
                <a:cs typeface="Times New Roman"/>
                <a:sym typeface="Times New Roman"/>
              </a:rPr>
              <a:t> INSTALLING, UPGRADING, AND REMOVING PACKAGES:</a:t>
            </a:r>
          </a:p>
          <a:p>
            <a:pPr marL="265175" lvl="0" indent="-265175">
              <a:lnSpc>
                <a:spcPct val="80000"/>
              </a:lnSpc>
              <a:buSzTx/>
              <a:buNone/>
              <a:defRPr sz="1800"/>
            </a:pPr>
            <a:r>
              <a:rPr sz="2000">
                <a:latin typeface="Times New Roman"/>
                <a:ea typeface="Times New Roman"/>
                <a:cs typeface="Times New Roman"/>
                <a:sym typeface="Times New Roman"/>
              </a:rPr>
              <a:t>              rpm {-i|--install} [install-options] PACKAGE_FILE ...</a:t>
            </a:r>
          </a:p>
          <a:p>
            <a:pPr marL="265175" lvl="0" indent="-265175">
              <a:lnSpc>
                <a:spcPct val="80000"/>
              </a:lnSpc>
              <a:defRPr sz="1800"/>
            </a:pPr>
            <a:endParaRPr sz="2000">
              <a:latin typeface="Times New Roman"/>
              <a:ea typeface="Times New Roman"/>
              <a:cs typeface="Times New Roman"/>
              <a:sym typeface="Times New Roman"/>
            </a:endParaRPr>
          </a:p>
          <a:p>
            <a:pPr marL="265175" lvl="0" indent="-265175">
              <a:lnSpc>
                <a:spcPct val="80000"/>
              </a:lnSpc>
              <a:buSzTx/>
              <a:buNone/>
              <a:defRPr sz="1800"/>
            </a:pPr>
            <a:r>
              <a:rPr sz="2000">
                <a:latin typeface="Times New Roman"/>
                <a:ea typeface="Times New Roman"/>
                <a:cs typeface="Times New Roman"/>
                <a:sym typeface="Times New Roman"/>
              </a:rPr>
              <a:t>              rpm {-U|--upgrade} [install-options] PACKAGE_FILE ...</a:t>
            </a:r>
          </a:p>
          <a:p>
            <a:pPr marL="265175" lvl="0" indent="-265175">
              <a:lnSpc>
                <a:spcPct val="80000"/>
              </a:lnSpc>
              <a:defRPr sz="1800"/>
            </a:pPr>
            <a:endParaRPr sz="2000">
              <a:latin typeface="Times New Roman"/>
              <a:ea typeface="Times New Roman"/>
              <a:cs typeface="Times New Roman"/>
              <a:sym typeface="Times New Roman"/>
            </a:endParaRPr>
          </a:p>
          <a:p>
            <a:pPr marL="265175" lvl="0" indent="-265175">
              <a:lnSpc>
                <a:spcPct val="80000"/>
              </a:lnSpc>
              <a:buSzTx/>
              <a:buNone/>
              <a:defRPr sz="1800"/>
            </a:pPr>
            <a:r>
              <a:rPr sz="2000">
                <a:latin typeface="Times New Roman"/>
                <a:ea typeface="Times New Roman"/>
                <a:cs typeface="Times New Roman"/>
                <a:sym typeface="Times New Roman"/>
              </a:rPr>
              <a:t>              rpm {-F|--freshen} [install-options] PACKAGE_FILE ...</a:t>
            </a:r>
          </a:p>
          <a:p>
            <a:pPr marL="265175" lvl="0" indent="-265175">
              <a:lnSpc>
                <a:spcPct val="80000"/>
              </a:lnSpc>
              <a:defRPr sz="1800"/>
            </a:pPr>
            <a:endParaRPr sz="2000">
              <a:latin typeface="Times New Roman"/>
              <a:ea typeface="Times New Roman"/>
              <a:cs typeface="Times New Roman"/>
              <a:sym typeface="Times New Roman"/>
            </a:endParaRPr>
          </a:p>
          <a:p>
            <a:pPr marL="265175" lvl="0" indent="-265175">
              <a:lnSpc>
                <a:spcPct val="80000"/>
              </a:lnSpc>
              <a:buSzTx/>
              <a:buNone/>
              <a:defRPr sz="1800"/>
            </a:pPr>
            <a:r>
              <a:rPr sz="2000">
                <a:latin typeface="Times New Roman"/>
                <a:ea typeface="Times New Roman"/>
                <a:cs typeface="Times New Roman"/>
                <a:sym typeface="Times New Roman"/>
              </a:rPr>
              <a:t>              rpm {-e|--erase} [--allmatches] [--nodeps] [--noscripts]</a:t>
            </a:r>
          </a:p>
          <a:p>
            <a:pPr marL="265175" lvl="0" indent="-265175">
              <a:lnSpc>
                <a:spcPct val="80000"/>
              </a:lnSpc>
              <a:buSzTx/>
              <a:buNone/>
              <a:defRPr sz="1800"/>
            </a:pPr>
            <a:r>
              <a:rPr sz="2000">
                <a:latin typeface="Times New Roman"/>
                <a:ea typeface="Times New Roman"/>
                <a:cs typeface="Times New Roman"/>
                <a:sym typeface="Times New Roman"/>
              </a:rPr>
              <a:t>              [--notriggers] [--repackage] [--test] PACKAGE_NAME ...</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p:cNvSpPr>
          <p:nvPr>
            <p:ph type="title"/>
          </p:nvPr>
        </p:nvSpPr>
        <p:spPr>
          <a:xfrm>
            <a:off x="457200" y="0"/>
            <a:ext cx="8229600" cy="9906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27" name="Shape 127"/>
          <p:cNvSpPr>
            <a:spLocks noGrp="1"/>
          </p:cNvSpPr>
          <p:nvPr>
            <p:ph type="body" idx="1"/>
          </p:nvPr>
        </p:nvSpPr>
        <p:spPr>
          <a:xfrm>
            <a:off x="533400" y="990600"/>
            <a:ext cx="8229600" cy="5715000"/>
          </a:xfrm>
          <a:prstGeom prst="rect">
            <a:avLst/>
          </a:prstGeom>
        </p:spPr>
        <p:txBody>
          <a:bodyPr lIns="0" tIns="0" rIns="0" bIns="0">
            <a:normAutofit/>
          </a:bodyPr>
          <a:lstStyle/>
          <a:p>
            <a:pPr marL="609600" lvl="0" indent="-609600">
              <a:lnSpc>
                <a:spcPct val="80000"/>
              </a:lnSpc>
              <a:buSzTx/>
              <a:buNone/>
              <a:defRPr sz="1800"/>
            </a:pPr>
            <a:r>
              <a:rPr sz="3200" b="1" dirty="0">
                <a:latin typeface="Times New Roman"/>
                <a:ea typeface="Times New Roman"/>
                <a:cs typeface="Times New Roman"/>
                <a:sym typeface="Times New Roman"/>
              </a:rPr>
              <a:t>Software Installation of UNIX/Linux operating system</a:t>
            </a:r>
          </a:p>
          <a:p>
            <a:pPr marL="609600" lvl="0" indent="-609600">
              <a:lnSpc>
                <a:spcPct val="80000"/>
              </a:lnSpc>
              <a:buSzTx/>
              <a:buNone/>
              <a:defRPr sz="1800"/>
            </a:pPr>
            <a:endParaRPr sz="3200" dirty="0">
              <a:latin typeface="Times New Roman"/>
              <a:ea typeface="Times New Roman"/>
              <a:cs typeface="Times New Roman"/>
              <a:sym typeface="Times New Roman"/>
            </a:endParaRPr>
          </a:p>
          <a:p>
            <a:pPr lvl="0">
              <a:lnSpc>
                <a:spcPct val="80000"/>
              </a:lnSpc>
              <a:buFont typeface="Arial" panose="020B0604020202020204" pitchFamily="34" charset="0"/>
              <a:buChar char="•"/>
              <a:defRPr sz="1800"/>
            </a:pPr>
            <a:r>
              <a:rPr lang="en-US" sz="3200" dirty="0">
                <a:latin typeface="Times New Roman"/>
                <a:ea typeface="Times New Roman"/>
                <a:cs typeface="Times New Roman"/>
                <a:sym typeface="Times New Roman"/>
              </a:rPr>
              <a:t>	</a:t>
            </a:r>
            <a:r>
              <a:rPr sz="3200" dirty="0">
                <a:latin typeface="Times New Roman"/>
                <a:ea typeface="Times New Roman"/>
                <a:cs typeface="Times New Roman"/>
                <a:sym typeface="Times New Roman"/>
              </a:rPr>
              <a:t>Download the software, which might be distributed in source code format, or as a binary.</a:t>
            </a:r>
          </a:p>
          <a:p>
            <a:pPr lvl="0">
              <a:lnSpc>
                <a:spcPct val="80000"/>
              </a:lnSpc>
              <a:buFont typeface="Arial" panose="020B0604020202020204" pitchFamily="34" charset="0"/>
              <a:buChar char="•"/>
              <a:defRPr sz="1800"/>
            </a:pPr>
            <a:r>
              <a:rPr lang="en-US" sz="3200" dirty="0">
                <a:latin typeface="Times New Roman"/>
                <a:ea typeface="Times New Roman"/>
                <a:cs typeface="Times New Roman"/>
                <a:sym typeface="Times New Roman"/>
              </a:rPr>
              <a:t>	</a:t>
            </a:r>
            <a:r>
              <a:rPr sz="3200" dirty="0">
                <a:latin typeface="Times New Roman"/>
                <a:ea typeface="Times New Roman"/>
                <a:cs typeface="Times New Roman"/>
                <a:sym typeface="Times New Roman"/>
              </a:rPr>
              <a:t>Unpack the software from its distribution format (typically a </a:t>
            </a:r>
            <a:r>
              <a:rPr sz="3200" dirty="0" err="1">
                <a:latin typeface="Times New Roman"/>
                <a:ea typeface="Times New Roman"/>
                <a:cs typeface="Times New Roman"/>
                <a:sym typeface="Times New Roman"/>
              </a:rPr>
              <a:t>tarball</a:t>
            </a:r>
            <a:r>
              <a:rPr sz="3200" dirty="0">
                <a:latin typeface="Times New Roman"/>
                <a:ea typeface="Times New Roman"/>
                <a:cs typeface="Times New Roman"/>
                <a:sym typeface="Times New Roman"/>
              </a:rPr>
              <a:t> compressed with compress, </a:t>
            </a:r>
            <a:r>
              <a:rPr sz="3200" dirty="0" err="1">
                <a:latin typeface="Times New Roman"/>
                <a:ea typeface="Times New Roman"/>
                <a:cs typeface="Times New Roman"/>
                <a:sym typeface="Times New Roman"/>
              </a:rPr>
              <a:t>gzip</a:t>
            </a:r>
            <a:r>
              <a:rPr sz="3200" dirty="0">
                <a:latin typeface="Times New Roman"/>
                <a:ea typeface="Times New Roman"/>
                <a:cs typeface="Times New Roman"/>
                <a:sym typeface="Times New Roman"/>
              </a:rPr>
              <a:t>, or bzip2</a:t>
            </a:r>
          </a:p>
          <a:p>
            <a:pPr lvl="0">
              <a:lnSpc>
                <a:spcPct val="80000"/>
              </a:lnSpc>
              <a:buFont typeface="Arial" panose="020B0604020202020204" pitchFamily="34" charset="0"/>
              <a:buChar char="•"/>
              <a:defRPr sz="1800"/>
            </a:pPr>
            <a:r>
              <a:rPr lang="en-US" sz="3200" dirty="0">
                <a:latin typeface="Times New Roman"/>
                <a:ea typeface="Times New Roman"/>
                <a:cs typeface="Times New Roman"/>
                <a:sym typeface="Times New Roman"/>
              </a:rPr>
              <a:t>	</a:t>
            </a:r>
            <a:r>
              <a:rPr sz="3200" dirty="0">
                <a:latin typeface="Times New Roman"/>
                <a:ea typeface="Times New Roman"/>
                <a:cs typeface="Times New Roman"/>
                <a:sym typeface="Times New Roman"/>
              </a:rPr>
              <a:t>Locate the documentation (perhaps an INSTALL or README file, or some files in a doc/ subdirectory) and read up on how to install the software.</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Shape 129"/>
          <p:cNvSpPr>
            <a:spLocks noGrp="1"/>
          </p:cNvSpPr>
          <p:nvPr>
            <p:ph type="title"/>
          </p:nvPr>
        </p:nvSpPr>
        <p:spPr>
          <a:xfrm>
            <a:off x="457200" y="0"/>
            <a:ext cx="8229600" cy="9906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30" name="Shape 130"/>
          <p:cNvSpPr>
            <a:spLocks noGrp="1"/>
          </p:cNvSpPr>
          <p:nvPr>
            <p:ph type="body" idx="1"/>
          </p:nvPr>
        </p:nvSpPr>
        <p:spPr>
          <a:xfrm>
            <a:off x="533400" y="1219200"/>
            <a:ext cx="8229600" cy="5486400"/>
          </a:xfrm>
          <a:prstGeom prst="rect">
            <a:avLst/>
          </a:prstGeom>
        </p:spPr>
        <p:txBody>
          <a:bodyPr lIns="0" tIns="0" rIns="0" bIns="0">
            <a:normAutofit/>
          </a:bodyPr>
          <a:lstStyle/>
          <a:p>
            <a:pPr marL="609600" lvl="0" indent="-609600">
              <a:lnSpc>
                <a:spcPct val="80000"/>
              </a:lnSpc>
              <a:buSzTx/>
              <a:buNone/>
              <a:defRPr sz="1800"/>
            </a:pPr>
            <a:r>
              <a:rPr sz="4000" b="1" dirty="0">
                <a:latin typeface="Times New Roman"/>
                <a:ea typeface="Times New Roman"/>
                <a:cs typeface="Times New Roman"/>
                <a:sym typeface="Times New Roman"/>
              </a:rPr>
              <a:t>Software Installation of UNIX/Linux operating system</a:t>
            </a:r>
          </a:p>
          <a:p>
            <a:pPr marL="609600" lvl="0" indent="-609600">
              <a:lnSpc>
                <a:spcPct val="80000"/>
              </a:lnSpc>
              <a:buSzTx/>
              <a:buNone/>
              <a:defRPr sz="1800"/>
            </a:pPr>
            <a:endParaRPr sz="4000" dirty="0">
              <a:latin typeface="Times New Roman"/>
              <a:ea typeface="Times New Roman"/>
              <a:cs typeface="Times New Roman"/>
              <a:sym typeface="Times New Roman"/>
            </a:endParaRPr>
          </a:p>
          <a:p>
            <a:pPr lvl="0">
              <a:lnSpc>
                <a:spcPct val="80000"/>
              </a:lnSpc>
              <a:buFont typeface="Arial" panose="020B0604020202020204" pitchFamily="34" charset="0"/>
              <a:buChar char="•"/>
              <a:defRPr sz="1800"/>
            </a:pPr>
            <a:r>
              <a:rPr lang="en-US" sz="4000" dirty="0">
                <a:latin typeface="Times New Roman"/>
                <a:ea typeface="Times New Roman"/>
                <a:cs typeface="Times New Roman"/>
                <a:sym typeface="Times New Roman"/>
              </a:rPr>
              <a:t>	</a:t>
            </a:r>
            <a:r>
              <a:rPr sz="4000" dirty="0">
                <a:latin typeface="Times New Roman"/>
                <a:ea typeface="Times New Roman"/>
                <a:cs typeface="Times New Roman"/>
                <a:sym typeface="Times New Roman"/>
              </a:rPr>
              <a:t>If the software was distributed in source format, compile it. This may involve editing a </a:t>
            </a:r>
            <a:r>
              <a:rPr sz="4000" dirty="0" err="1">
                <a:latin typeface="Times New Roman"/>
                <a:ea typeface="Times New Roman"/>
                <a:cs typeface="Times New Roman"/>
                <a:sym typeface="Times New Roman"/>
              </a:rPr>
              <a:t>makefile</a:t>
            </a:r>
            <a:r>
              <a:rPr sz="4000" dirty="0">
                <a:latin typeface="Times New Roman"/>
                <a:ea typeface="Times New Roman"/>
                <a:cs typeface="Times New Roman"/>
                <a:sym typeface="Times New Roman"/>
              </a:rPr>
              <a:t>, or running a configure script, and other work.</a:t>
            </a:r>
          </a:p>
          <a:p>
            <a:pPr lvl="0">
              <a:lnSpc>
                <a:spcPct val="80000"/>
              </a:lnSpc>
              <a:buFont typeface="Arial" panose="020B0604020202020204" pitchFamily="34" charset="0"/>
              <a:buChar char="•"/>
              <a:defRPr sz="1800"/>
            </a:pPr>
            <a:r>
              <a:rPr lang="en-US" sz="4000" dirty="0">
                <a:latin typeface="Times New Roman"/>
                <a:ea typeface="Times New Roman"/>
                <a:cs typeface="Times New Roman"/>
                <a:sym typeface="Times New Roman"/>
              </a:rPr>
              <a:t>	</a:t>
            </a:r>
            <a:r>
              <a:rPr sz="4000" dirty="0">
                <a:latin typeface="Times New Roman"/>
                <a:ea typeface="Times New Roman"/>
                <a:cs typeface="Times New Roman"/>
                <a:sym typeface="Times New Roman"/>
              </a:rPr>
              <a:t>Test and install the software.</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a:spLocks noGrp="1"/>
          </p:cNvSpPr>
          <p:nvPr>
            <p:ph type="title"/>
          </p:nvPr>
        </p:nvSpPr>
        <p:spPr>
          <a:xfrm>
            <a:off x="457200" y="0"/>
            <a:ext cx="8229600" cy="9906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33" name="Shape 133"/>
          <p:cNvSpPr>
            <a:spLocks noGrp="1"/>
          </p:cNvSpPr>
          <p:nvPr>
            <p:ph type="body" idx="1"/>
          </p:nvPr>
        </p:nvSpPr>
        <p:spPr>
          <a:xfrm>
            <a:off x="533400" y="1219200"/>
            <a:ext cx="8229600" cy="5486400"/>
          </a:xfrm>
          <a:prstGeom prst="rect">
            <a:avLst/>
          </a:prstGeom>
        </p:spPr>
        <p:txBody>
          <a:bodyPr lIns="0" tIns="0" rIns="0" bIns="0">
            <a:normAutofit/>
          </a:bodyPr>
          <a:lstStyle/>
          <a:p>
            <a:pPr marL="265175" lvl="0" indent="-265175">
              <a:buSzTx/>
              <a:buNone/>
              <a:defRPr sz="1800"/>
            </a:pPr>
            <a:r>
              <a:rPr sz="4000" b="1" dirty="0">
                <a:latin typeface="Times New Roman"/>
                <a:ea typeface="Times New Roman"/>
                <a:cs typeface="Times New Roman"/>
                <a:sym typeface="Times New Roman"/>
              </a:rPr>
              <a:t>Software releases</a:t>
            </a:r>
          </a:p>
          <a:p>
            <a:pPr lvl="0">
              <a:buFont typeface="Arial" panose="020B0604020202020204" pitchFamily="34" charset="0"/>
              <a:buChar char="•"/>
              <a:defRPr sz="1800"/>
            </a:pPr>
            <a:r>
              <a:rPr lang="en-US" sz="4000" dirty="0">
                <a:latin typeface="Times New Roman"/>
                <a:ea typeface="Times New Roman"/>
                <a:cs typeface="Times New Roman"/>
                <a:sym typeface="Times New Roman"/>
              </a:rPr>
              <a:t>	</a:t>
            </a:r>
            <a:r>
              <a:rPr sz="4000" dirty="0">
                <a:latin typeface="Times New Roman"/>
                <a:ea typeface="Times New Roman"/>
                <a:cs typeface="Times New Roman"/>
                <a:sym typeface="Times New Roman"/>
              </a:rPr>
              <a:t>Interfaces – normally remain the 			constant.</a:t>
            </a:r>
          </a:p>
          <a:p>
            <a:pPr lvl="0">
              <a:buFont typeface="Arial" panose="020B0604020202020204" pitchFamily="34" charset="0"/>
              <a:buChar char="•"/>
              <a:defRPr sz="1800"/>
            </a:pPr>
            <a:r>
              <a:rPr lang="en-US" sz="4000" dirty="0">
                <a:latin typeface="Times New Roman"/>
                <a:ea typeface="Times New Roman"/>
                <a:cs typeface="Times New Roman"/>
                <a:sym typeface="Times New Roman"/>
              </a:rPr>
              <a:t>	</a:t>
            </a:r>
            <a:r>
              <a:rPr sz="4000" dirty="0">
                <a:latin typeface="Times New Roman"/>
                <a:ea typeface="Times New Roman"/>
                <a:cs typeface="Times New Roman"/>
                <a:sym typeface="Times New Roman"/>
              </a:rPr>
              <a:t>Implementations – actual fixes</a:t>
            </a:r>
          </a:p>
          <a:p>
            <a:pPr lvl="0">
              <a:buFont typeface="Arial" panose="020B0604020202020204" pitchFamily="34" charset="0"/>
              <a:buChar char="•"/>
              <a:defRPr sz="1800"/>
            </a:pPr>
            <a:r>
              <a:rPr lang="en-US" sz="4000" dirty="0">
                <a:latin typeface="Times New Roman"/>
                <a:ea typeface="Times New Roman"/>
                <a:cs typeface="Times New Roman"/>
                <a:sym typeface="Times New Roman"/>
              </a:rPr>
              <a:t>	</a:t>
            </a:r>
            <a:r>
              <a:rPr sz="4000" dirty="0">
                <a:latin typeface="Times New Roman"/>
                <a:ea typeface="Times New Roman"/>
                <a:cs typeface="Times New Roman"/>
                <a:sym typeface="Times New Roman"/>
              </a:rPr>
              <a:t>Behaviors – system changes from 		one implementation to 			another</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Shape 135"/>
          <p:cNvSpPr>
            <a:spLocks noGrp="1"/>
          </p:cNvSpPr>
          <p:nvPr>
            <p:ph type="title"/>
          </p:nvPr>
        </p:nvSpPr>
        <p:spPr>
          <a:xfrm>
            <a:off x="457200" y="0"/>
            <a:ext cx="8229600" cy="9906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36" name="Shape 136"/>
          <p:cNvSpPr>
            <a:spLocks noGrp="1"/>
          </p:cNvSpPr>
          <p:nvPr>
            <p:ph type="body" idx="1"/>
          </p:nvPr>
        </p:nvSpPr>
        <p:spPr>
          <a:xfrm>
            <a:off x="533400" y="914400"/>
            <a:ext cx="8229600" cy="5791200"/>
          </a:xfrm>
          <a:prstGeom prst="rect">
            <a:avLst/>
          </a:prstGeom>
        </p:spPr>
        <p:txBody>
          <a:bodyPr lIns="0" tIns="0" rIns="0" bIns="0">
            <a:normAutofit/>
          </a:bodyPr>
          <a:lstStyle/>
          <a:p>
            <a:pPr lvl="0">
              <a:buSzTx/>
              <a:buNone/>
              <a:defRPr sz="1800"/>
            </a:pPr>
            <a:r>
              <a:rPr sz="3600">
                <a:latin typeface="Times New Roman"/>
                <a:ea typeface="Times New Roman"/>
                <a:cs typeface="Times New Roman"/>
                <a:sym typeface="Times New Roman"/>
              </a:rPr>
              <a:t>Fsck</a:t>
            </a:r>
          </a:p>
          <a:p>
            <a:pPr lvl="0">
              <a:buSzTx/>
              <a:buNone/>
              <a:defRPr sz="1800"/>
            </a:pPr>
            <a:r>
              <a:rPr sz="3600">
                <a:latin typeface="Times New Roman"/>
                <a:ea typeface="Times New Roman"/>
                <a:cs typeface="Times New Roman"/>
                <a:sym typeface="Times New Roman"/>
              </a:rPr>
              <a:t>		Fsck is used to check and optionally repair one or more UNIX, HP-UX Unix, and Linux file systems.</a:t>
            </a:r>
          </a:p>
          <a:p>
            <a:pPr lvl="0">
              <a:buSzTx/>
              <a:buNone/>
              <a:defRPr sz="1800"/>
            </a:pPr>
            <a:r>
              <a:rPr sz="3600">
                <a:latin typeface="Times New Roman"/>
                <a:ea typeface="Times New Roman"/>
                <a:cs typeface="Times New Roman"/>
                <a:sym typeface="Times New Roman"/>
              </a:rPr>
              <a:t> 		If no file systems are specified on the command line, and the -A  option is  not  specified,  fsck  will  default  to  checking  file systems  in  /etc/fstab serial.</a:t>
            </a:r>
          </a:p>
          <a:p>
            <a:pPr lvl="0">
              <a:buSzTx/>
              <a:buNone/>
              <a:defRPr sz="1800"/>
            </a:pPr>
            <a:r>
              <a:rPr sz="4000">
                <a:latin typeface="Times New Roman"/>
                <a:ea typeface="Times New Roman"/>
                <a:cs typeface="Times New Roman"/>
                <a:sym typeface="Times New Roman"/>
              </a:rPr>
              <a:t> 	</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Shape 138"/>
          <p:cNvSpPr>
            <a:spLocks noGrp="1"/>
          </p:cNvSpPr>
          <p:nvPr>
            <p:ph type="title"/>
          </p:nvPr>
        </p:nvSpPr>
        <p:spPr>
          <a:xfrm>
            <a:off x="457200" y="0"/>
            <a:ext cx="8229600" cy="9906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39" name="Shape 139"/>
          <p:cNvSpPr>
            <a:spLocks noGrp="1"/>
          </p:cNvSpPr>
          <p:nvPr>
            <p:ph type="body" idx="1"/>
          </p:nvPr>
        </p:nvSpPr>
        <p:spPr>
          <a:xfrm>
            <a:off x="533400" y="1066800"/>
            <a:ext cx="8229600" cy="5638800"/>
          </a:xfrm>
          <a:prstGeom prst="rect">
            <a:avLst/>
          </a:prstGeom>
        </p:spPr>
        <p:txBody>
          <a:bodyPr lIns="0" tIns="0" rIns="0" bIns="0">
            <a:normAutofit/>
          </a:bodyPr>
          <a:lstStyle/>
          <a:p>
            <a:pPr marL="265175" lvl="0" indent="-265175">
              <a:buSzTx/>
              <a:buNone/>
              <a:defRPr sz="1800"/>
            </a:pPr>
            <a:r>
              <a:rPr sz="3600">
                <a:latin typeface="Times New Roman"/>
                <a:ea typeface="Times New Roman"/>
                <a:cs typeface="Times New Roman"/>
                <a:sym typeface="Times New Roman"/>
              </a:rPr>
              <a:t>Fsck</a:t>
            </a:r>
          </a:p>
          <a:p>
            <a:pPr marL="265175" lvl="0" indent="-265175">
              <a:buSzTx/>
              <a:buNone/>
              <a:defRPr sz="1800"/>
            </a:pPr>
            <a:r>
              <a:rPr sz="3600">
                <a:latin typeface="Times New Roman"/>
                <a:ea typeface="Times New Roman"/>
                <a:cs typeface="Times New Roman"/>
                <a:sym typeface="Times New Roman"/>
              </a:rPr>
              <a:t>	 	Fsck is a command that will attempt to do the following:</a:t>
            </a:r>
          </a:p>
          <a:p>
            <a:pPr marL="265175" lvl="0" indent="-265175">
              <a:buSzTx/>
              <a:buNone/>
              <a:defRPr sz="1800"/>
            </a:pPr>
            <a:r>
              <a:rPr sz="3600">
                <a:latin typeface="Times New Roman"/>
                <a:ea typeface="Times New Roman"/>
                <a:cs typeface="Times New Roman"/>
                <a:sym typeface="Times New Roman"/>
              </a:rPr>
              <a:t>		Walk through the /etc/fstab file and try to check all file systems in one run.  This option is typically used by the /etc/rc system initialization file, instead of trying to use multiple commands for checking a single file system.</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Shape 141"/>
          <p:cNvSpPr>
            <a:spLocks noGrp="1"/>
          </p:cNvSpPr>
          <p:nvPr>
            <p:ph type="title"/>
          </p:nvPr>
        </p:nvSpPr>
        <p:spPr>
          <a:xfrm>
            <a:off x="457200" y="0"/>
            <a:ext cx="8229600" cy="9906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42" name="Shape 142"/>
          <p:cNvSpPr>
            <a:spLocks noGrp="1"/>
          </p:cNvSpPr>
          <p:nvPr>
            <p:ph type="body" idx="1"/>
          </p:nvPr>
        </p:nvSpPr>
        <p:spPr>
          <a:xfrm>
            <a:off x="533400" y="990600"/>
            <a:ext cx="8229600" cy="5715000"/>
          </a:xfrm>
          <a:prstGeom prst="rect">
            <a:avLst/>
          </a:prstGeom>
        </p:spPr>
        <p:txBody>
          <a:bodyPr lIns="0" tIns="0" rIns="0" bIns="0">
            <a:normAutofit/>
          </a:bodyPr>
          <a:lstStyle/>
          <a:p>
            <a:pPr marL="265175" lvl="0" indent="-265175">
              <a:buSzTx/>
              <a:buNone/>
              <a:defRPr sz="1800"/>
            </a:pPr>
            <a:r>
              <a:rPr sz="3200">
                <a:latin typeface="Times New Roman"/>
                <a:ea typeface="Times New Roman"/>
                <a:cs typeface="Times New Roman"/>
                <a:sym typeface="Times New Roman"/>
              </a:rPr>
              <a:t>The exit code returned by fsck utility is the sum of the following conditions:</a:t>
            </a:r>
          </a:p>
          <a:p>
            <a:pPr marL="265175" lvl="0" indent="-265175">
              <a:buSzTx/>
              <a:buNone/>
              <a:defRPr sz="1800"/>
            </a:pPr>
            <a:r>
              <a:rPr sz="3200">
                <a:latin typeface="Times New Roman"/>
                <a:ea typeface="Times New Roman"/>
                <a:cs typeface="Times New Roman"/>
                <a:sym typeface="Times New Roman"/>
              </a:rPr>
              <a:t>            0    - No errors</a:t>
            </a:r>
          </a:p>
          <a:p>
            <a:pPr marL="265175" lvl="0" indent="-265175">
              <a:buSzTx/>
              <a:buNone/>
              <a:defRPr sz="1800"/>
            </a:pPr>
            <a:r>
              <a:rPr sz="3200">
                <a:latin typeface="Times New Roman"/>
                <a:ea typeface="Times New Roman"/>
                <a:cs typeface="Times New Roman"/>
                <a:sym typeface="Times New Roman"/>
              </a:rPr>
              <a:t>            1    - File system errors corrected</a:t>
            </a:r>
          </a:p>
          <a:p>
            <a:pPr marL="265175" lvl="0" indent="-265175">
              <a:buSzTx/>
              <a:buNone/>
              <a:defRPr sz="1800"/>
            </a:pPr>
            <a:r>
              <a:rPr sz="3200">
                <a:latin typeface="Times New Roman"/>
                <a:ea typeface="Times New Roman"/>
                <a:cs typeface="Times New Roman"/>
                <a:sym typeface="Times New Roman"/>
              </a:rPr>
              <a:t>            2    - System should be rebooted</a:t>
            </a:r>
          </a:p>
          <a:p>
            <a:pPr marL="265175" lvl="0" indent="-265175">
              <a:buSzTx/>
              <a:buNone/>
              <a:defRPr sz="1800"/>
            </a:pPr>
            <a:r>
              <a:rPr sz="3200">
                <a:latin typeface="Times New Roman"/>
                <a:ea typeface="Times New Roman"/>
                <a:cs typeface="Times New Roman"/>
                <a:sym typeface="Times New Roman"/>
              </a:rPr>
              <a:t>            4    - File system errors left uncorrected</a:t>
            </a:r>
          </a:p>
          <a:p>
            <a:pPr marL="265175" lvl="0" indent="-265175">
              <a:buSzTx/>
              <a:buNone/>
              <a:defRPr sz="1800"/>
            </a:pPr>
            <a:r>
              <a:rPr sz="3200">
                <a:latin typeface="Times New Roman"/>
                <a:ea typeface="Times New Roman"/>
                <a:cs typeface="Times New Roman"/>
                <a:sym typeface="Times New Roman"/>
              </a:rPr>
              <a:t>            8    - Operational error</a:t>
            </a:r>
          </a:p>
          <a:p>
            <a:pPr marL="265175" lvl="0" indent="-265175">
              <a:buSzTx/>
              <a:buNone/>
              <a:defRPr sz="1800"/>
            </a:pPr>
            <a:r>
              <a:rPr sz="3200">
                <a:latin typeface="Times New Roman"/>
                <a:ea typeface="Times New Roman"/>
                <a:cs typeface="Times New Roman"/>
                <a:sym typeface="Times New Roman"/>
              </a:rPr>
              <a:t>            16   - Usage or syntax error</a:t>
            </a:r>
          </a:p>
          <a:p>
            <a:pPr marL="265175" lvl="0" indent="-265175">
              <a:buSzTx/>
              <a:buNone/>
              <a:defRPr sz="1800"/>
            </a:pPr>
            <a:r>
              <a:rPr sz="3200">
                <a:latin typeface="Times New Roman"/>
                <a:ea typeface="Times New Roman"/>
                <a:cs typeface="Times New Roman"/>
                <a:sym typeface="Times New Roman"/>
              </a:rPr>
              <a:t>            32   - fsck canceled by user request</a:t>
            </a:r>
          </a:p>
          <a:p>
            <a:pPr marL="265175" lvl="0" indent="-265175">
              <a:buSzTx/>
              <a:buNone/>
              <a:defRPr sz="1800"/>
            </a:pPr>
            <a:r>
              <a:rPr sz="3200">
                <a:latin typeface="Times New Roman"/>
                <a:ea typeface="Times New Roman"/>
                <a:cs typeface="Times New Roman"/>
                <a:sym typeface="Times New Roman"/>
              </a:rPr>
              <a:t>            128  - Shared library error</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Shape 144"/>
          <p:cNvSpPr>
            <a:spLocks noGrp="1"/>
          </p:cNvSpPr>
          <p:nvPr>
            <p:ph type="title"/>
          </p:nvPr>
        </p:nvSpPr>
        <p:spPr>
          <a:xfrm>
            <a:off x="457200" y="0"/>
            <a:ext cx="8229600" cy="9906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45" name="Shape 145"/>
          <p:cNvSpPr>
            <a:spLocks noGrp="1"/>
          </p:cNvSpPr>
          <p:nvPr>
            <p:ph type="body" idx="1"/>
          </p:nvPr>
        </p:nvSpPr>
        <p:spPr>
          <a:xfrm>
            <a:off x="533400" y="914400"/>
            <a:ext cx="8229600" cy="5943600"/>
          </a:xfrm>
          <a:prstGeom prst="rect">
            <a:avLst/>
          </a:prstGeom>
        </p:spPr>
        <p:txBody>
          <a:bodyPr lIns="0" tIns="0" rIns="0" bIns="0">
            <a:normAutofit/>
          </a:bodyPr>
          <a:lstStyle/>
          <a:p>
            <a:pPr marL="265175" lvl="0" indent="-265175">
              <a:buSzTx/>
              <a:buNone/>
              <a:defRPr sz="1800"/>
            </a:pPr>
            <a:endParaRPr sz="1600" b="1">
              <a:latin typeface="Times New Roman"/>
              <a:ea typeface="Times New Roman"/>
              <a:cs typeface="Times New Roman"/>
              <a:sym typeface="Times New Roman"/>
            </a:endParaRPr>
          </a:p>
          <a:p>
            <a:pPr marL="265175" lvl="0" indent="-265175">
              <a:buSzTx/>
              <a:buNone/>
              <a:defRPr sz="1800"/>
            </a:pPr>
            <a:r>
              <a:rPr sz="1600" b="1">
                <a:latin typeface="Times New Roman"/>
                <a:ea typeface="Times New Roman"/>
                <a:cs typeface="Times New Roman"/>
                <a:sym typeface="Times New Roman"/>
              </a:rPr>
              <a:t>/etc/fstab</a:t>
            </a:r>
          </a:p>
          <a:p>
            <a:pPr marL="265175" lvl="0" indent="-265175">
              <a:buSzTx/>
              <a:buNone/>
              <a:defRPr sz="1800"/>
            </a:pPr>
            <a:r>
              <a:rPr sz="1600">
                <a:latin typeface="Times New Roman"/>
                <a:ea typeface="Times New Roman"/>
                <a:cs typeface="Times New Roman"/>
                <a:sym typeface="Times New Roman"/>
              </a:rPr>
              <a:t>/dev/mapper/vg_system-root        /                                   ext4    defaults                           1 1</a:t>
            </a:r>
          </a:p>
          <a:p>
            <a:pPr marL="265175" lvl="0" indent="-265175">
              <a:buSzTx/>
              <a:buNone/>
              <a:defRPr sz="1800"/>
            </a:pPr>
            <a:r>
              <a:rPr sz="1600">
                <a:latin typeface="Times New Roman"/>
                <a:ea typeface="Times New Roman"/>
                <a:cs typeface="Times New Roman"/>
                <a:sym typeface="Times New Roman"/>
              </a:rPr>
              <a:t>UUID=5a9e44d8-7554-4d9d-bf16-a1b6cf48ff9e   /boot ext4    defaults                           1 2</a:t>
            </a:r>
          </a:p>
          <a:p>
            <a:pPr marL="265175" lvl="0" indent="-265175">
              <a:buSzTx/>
              <a:buNone/>
              <a:defRPr sz="1800"/>
            </a:pPr>
            <a:r>
              <a:rPr sz="1600">
                <a:latin typeface="Times New Roman"/>
                <a:ea typeface="Times New Roman"/>
                <a:cs typeface="Times New Roman"/>
                <a:sym typeface="Times New Roman"/>
              </a:rPr>
              <a:t>/dev/mapper/vg_system-home   /home                             ext4    defaults                           1 2</a:t>
            </a:r>
          </a:p>
          <a:p>
            <a:pPr marL="265175" lvl="0" indent="-265175">
              <a:buSzTx/>
              <a:buNone/>
              <a:defRPr sz="1800"/>
            </a:pPr>
            <a:r>
              <a:rPr sz="1600">
                <a:latin typeface="Times New Roman"/>
                <a:ea typeface="Times New Roman"/>
                <a:cs typeface="Times New Roman"/>
                <a:sym typeface="Times New Roman"/>
              </a:rPr>
              <a:t>/dev/mapper/vg_system-tmp      /tmp                               ext4    defaults                           1 2</a:t>
            </a:r>
          </a:p>
          <a:p>
            <a:pPr marL="265175" lvl="0" indent="-265175">
              <a:buSzTx/>
              <a:buNone/>
              <a:defRPr sz="1800"/>
            </a:pPr>
            <a:r>
              <a:rPr sz="1600">
                <a:latin typeface="Times New Roman"/>
                <a:ea typeface="Times New Roman"/>
                <a:cs typeface="Times New Roman"/>
                <a:sym typeface="Times New Roman"/>
              </a:rPr>
              <a:t>/dev/mapper/vg_system-usr       /usr                                 ext4    defaults                           1 2</a:t>
            </a:r>
          </a:p>
          <a:p>
            <a:pPr marL="265175" lvl="0" indent="-265175">
              <a:buSzTx/>
              <a:buNone/>
              <a:defRPr sz="1800"/>
            </a:pPr>
            <a:r>
              <a:rPr sz="1600">
                <a:latin typeface="Times New Roman"/>
                <a:ea typeface="Times New Roman"/>
                <a:cs typeface="Times New Roman"/>
                <a:sym typeface="Times New Roman"/>
              </a:rPr>
              <a:t>/dev/mapper/vg_system-var      /var                                 ext4    defaults                           1 2</a:t>
            </a:r>
          </a:p>
          <a:p>
            <a:pPr marL="265175" lvl="0" indent="-265175">
              <a:buSzTx/>
              <a:buNone/>
              <a:defRPr sz="1800"/>
            </a:pPr>
            <a:r>
              <a:rPr sz="1600">
                <a:latin typeface="Times New Roman"/>
                <a:ea typeface="Times New Roman"/>
                <a:cs typeface="Times New Roman"/>
                <a:sym typeface="Times New Roman"/>
              </a:rPr>
              <a:t>/dev/mapper/vg_system-swap     swap                             swap    defaults                          1 2</a:t>
            </a:r>
          </a:p>
          <a:p>
            <a:pPr marL="265175" lvl="0" indent="-265175">
              <a:buSzTx/>
              <a:buNone/>
              <a:defRPr sz="1800"/>
            </a:pPr>
            <a:r>
              <a:rPr sz="1600">
                <a:latin typeface="Times New Roman"/>
                <a:ea typeface="Times New Roman"/>
                <a:cs typeface="Times New Roman"/>
                <a:sym typeface="Times New Roman"/>
              </a:rPr>
              <a:t>/dev/shm                                                                           tmpfs   defaults                           0 0</a:t>
            </a:r>
          </a:p>
          <a:p>
            <a:pPr marL="265175" lvl="0" indent="-265175">
              <a:buSzTx/>
              <a:buNone/>
              <a:defRPr sz="1800"/>
            </a:pPr>
            <a:r>
              <a:rPr sz="1600">
                <a:latin typeface="Times New Roman"/>
                <a:ea typeface="Times New Roman"/>
                <a:cs typeface="Times New Roman"/>
                <a:sym typeface="Times New Roman"/>
              </a:rPr>
              <a:t>devpts                  /dev/pts                                                devpts  gid=5,mode=620            0 0</a:t>
            </a:r>
          </a:p>
          <a:p>
            <a:pPr marL="265175" lvl="0" indent="-265175">
              <a:buSzTx/>
              <a:buNone/>
              <a:defRPr sz="1800"/>
            </a:pPr>
            <a:r>
              <a:rPr sz="1600">
                <a:latin typeface="Times New Roman"/>
                <a:ea typeface="Times New Roman"/>
                <a:cs typeface="Times New Roman"/>
                <a:sym typeface="Times New Roman"/>
              </a:rPr>
              <a:t>sysfs                   /sys                                                        sysfs   defaults                            0 0</a:t>
            </a:r>
          </a:p>
          <a:p>
            <a:pPr marL="265175" lvl="0" indent="-265175">
              <a:buSzTx/>
              <a:buNone/>
              <a:defRPr sz="1800"/>
            </a:pPr>
            <a:r>
              <a:rPr sz="1600">
                <a:latin typeface="Times New Roman"/>
                <a:ea typeface="Times New Roman"/>
                <a:cs typeface="Times New Roman"/>
                <a:sym typeface="Times New Roman"/>
              </a:rPr>
              <a:t>proc                    /proc                                                      proc    defaults                            0 0</a:t>
            </a:r>
          </a:p>
          <a:p>
            <a:pPr marL="265175" lvl="0" indent="-265175">
              <a:buSzTx/>
              <a:buNone/>
              <a:defRPr sz="1800"/>
            </a:pPr>
            <a:r>
              <a:rPr sz="1600">
                <a:latin typeface="Times New Roman"/>
                <a:ea typeface="Times New Roman"/>
                <a:cs typeface="Times New Roman"/>
                <a:sym typeface="Times New Roman"/>
              </a:rPr>
              <a:t>dc2prst001.students.qw.franklin.edu:/vol/dc2_einstein_home/home /home nfs defaults   0 0</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Shape 147"/>
          <p:cNvSpPr>
            <a:spLocks noGrp="1"/>
          </p:cNvSpPr>
          <p:nvPr>
            <p:ph type="title"/>
          </p:nvPr>
        </p:nvSpPr>
        <p:spPr>
          <a:xfrm>
            <a:off x="457200" y="0"/>
            <a:ext cx="8229600" cy="9906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48" name="Shape 148"/>
          <p:cNvSpPr>
            <a:spLocks noGrp="1"/>
          </p:cNvSpPr>
          <p:nvPr>
            <p:ph type="body" idx="1"/>
          </p:nvPr>
        </p:nvSpPr>
        <p:spPr>
          <a:xfrm>
            <a:off x="533400" y="1219200"/>
            <a:ext cx="8229600" cy="5486400"/>
          </a:xfrm>
          <a:prstGeom prst="rect">
            <a:avLst/>
          </a:prstGeom>
        </p:spPr>
        <p:txBody>
          <a:bodyPr lIns="0" tIns="0" rIns="0" bIns="0">
            <a:normAutofit/>
          </a:bodyPr>
          <a:lstStyle/>
          <a:p>
            <a:pPr marL="265175" lvl="0" indent="-265175">
              <a:buSzTx/>
              <a:buNone/>
              <a:defRPr sz="1800"/>
            </a:pPr>
            <a:r>
              <a:rPr sz="4000" b="1">
                <a:latin typeface="Times New Roman"/>
                <a:ea typeface="Times New Roman"/>
                <a:cs typeface="Times New Roman"/>
                <a:sym typeface="Times New Roman"/>
              </a:rPr>
              <a:t>/etc/sysconfig  directory</a:t>
            </a:r>
          </a:p>
          <a:p>
            <a:pPr marL="265175" lvl="0" indent="-265175">
              <a:buSzTx/>
              <a:buNone/>
              <a:defRPr sz="1800"/>
            </a:pPr>
            <a:r>
              <a:rPr sz="4000">
                <a:latin typeface="Times New Roman"/>
                <a:ea typeface="Times New Roman"/>
                <a:cs typeface="Times New Roman"/>
                <a:sym typeface="Times New Roman"/>
              </a:rPr>
              <a:t>		The /etc/sysconfig directory is where many of the files that control the system configuration are stored. This section lists these files and many of the optional values in the files used to make system changes.</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Shape 66"/>
          <p:cNvSpPr>
            <a:spLocks noGrp="1"/>
          </p:cNvSpPr>
          <p:nvPr>
            <p:ph type="title"/>
          </p:nvPr>
        </p:nvSpPr>
        <p:spPr>
          <a:xfrm>
            <a:off x="457200" y="274638"/>
            <a:ext cx="8229600" cy="639763"/>
          </a:xfrm>
          <a:prstGeom prst="rect">
            <a:avLst/>
          </a:prstGeom>
        </p:spPr>
        <p:txBody>
          <a:bodyPr/>
          <a:lstStyle>
            <a:lvl1pPr>
              <a:defRPr sz="3200">
                <a:solidFill>
                  <a:srgbClr val="FF9254"/>
                </a:solidFill>
                <a:latin typeface="Times New Roman"/>
                <a:ea typeface="Times New Roman"/>
                <a:cs typeface="Times New Roman"/>
                <a:sym typeface="Times New Roman"/>
              </a:defRPr>
            </a:lvl1pPr>
          </a:lstStyle>
          <a:p>
            <a:pPr lvl="0">
              <a:defRPr sz="1800" b="0">
                <a:solidFill>
                  <a:srgbClr val="000000"/>
                </a:solidFill>
                <a:effectLst/>
              </a:defRPr>
            </a:pPr>
            <a:r>
              <a:rPr sz="3200" b="1">
                <a:solidFill>
                  <a:srgbClr val="FF9254"/>
                </a:solidFill>
                <a:effectLst>
                  <a:outerShdw blurRad="50800" dist="22860" dir="5400000" rotWithShape="0">
                    <a:srgbClr val="000000">
                      <a:alpha val="55000"/>
                    </a:srgbClr>
                  </a:outerShdw>
                </a:effectLst>
              </a:rPr>
              <a:t>Announcements</a:t>
            </a:r>
          </a:p>
        </p:txBody>
      </p:sp>
      <p:sp>
        <p:nvSpPr>
          <p:cNvPr id="67" name="Shape 67"/>
          <p:cNvSpPr>
            <a:spLocks noGrp="1"/>
          </p:cNvSpPr>
          <p:nvPr>
            <p:ph type="body" idx="1"/>
          </p:nvPr>
        </p:nvSpPr>
        <p:spPr>
          <a:xfrm>
            <a:off x="381000" y="914400"/>
            <a:ext cx="8534400" cy="5715000"/>
          </a:xfrm>
          <a:prstGeom prst="rect">
            <a:avLst/>
          </a:prstGeom>
        </p:spPr>
        <p:txBody>
          <a:bodyPr lIns="0" tIns="0" rIns="0" bIns="0">
            <a:normAutofit/>
          </a:bodyPr>
          <a:lstStyle/>
          <a:p>
            <a:pPr lvl="0">
              <a:buSzTx/>
              <a:buNone/>
              <a:defRPr sz="1800"/>
            </a:pPr>
            <a:r>
              <a:rPr sz="2800" b="1" dirty="0">
                <a:latin typeface="Times New Roman"/>
                <a:ea typeface="Times New Roman"/>
                <a:cs typeface="Times New Roman"/>
                <a:sym typeface="Times New Roman"/>
              </a:rPr>
              <a:t>Announcements</a:t>
            </a:r>
          </a:p>
          <a:p>
            <a:pPr lvl="0">
              <a:buSzTx/>
              <a:buNone/>
              <a:defRPr sz="1800"/>
            </a:pPr>
            <a:r>
              <a:rPr sz="2800" dirty="0">
                <a:latin typeface="Times New Roman"/>
                <a:ea typeface="Times New Roman"/>
                <a:cs typeface="Times New Roman"/>
                <a:sym typeface="Times New Roman"/>
              </a:rPr>
              <a:t>		Everyone should have a grade recorded for the midterm exam. If not, please email me.</a:t>
            </a:r>
          </a:p>
          <a:p>
            <a:pPr lvl="0">
              <a:buSzTx/>
              <a:buNone/>
              <a:defRPr sz="1800"/>
            </a:pPr>
            <a:endParaRPr sz="2800" dirty="0">
              <a:latin typeface="Times New Roman"/>
              <a:ea typeface="Times New Roman"/>
              <a:cs typeface="Times New Roman"/>
              <a:sym typeface="Times New Roman"/>
            </a:endParaRPr>
          </a:p>
          <a:p>
            <a:pPr lvl="0">
              <a:buSzTx/>
              <a:buNone/>
              <a:defRPr sz="1800"/>
            </a:pPr>
            <a:r>
              <a:rPr sz="2800" dirty="0">
                <a:latin typeface="Times New Roman"/>
                <a:ea typeface="Times New Roman"/>
                <a:cs typeface="Times New Roman"/>
                <a:sym typeface="Times New Roman"/>
              </a:rPr>
              <a:t>		The final exam is worth </a:t>
            </a:r>
            <a:r>
              <a:rPr lang="en-US" sz="2800" dirty="0">
                <a:latin typeface="Times New Roman"/>
                <a:ea typeface="Times New Roman"/>
                <a:cs typeface="Times New Roman"/>
                <a:sym typeface="Times New Roman"/>
              </a:rPr>
              <a:t>150</a:t>
            </a:r>
            <a:r>
              <a:rPr sz="2800" dirty="0">
                <a:latin typeface="Times New Roman"/>
                <a:ea typeface="Times New Roman"/>
                <a:cs typeface="Times New Roman"/>
                <a:sym typeface="Times New Roman"/>
              </a:rPr>
              <a:t> points. It covers more information and has more questions. The final exam is not compressive. </a:t>
            </a:r>
            <a:r>
              <a:rPr lang="en-US" sz="2800" dirty="0">
                <a:latin typeface="Times New Roman"/>
                <a:ea typeface="Times New Roman"/>
                <a:cs typeface="Times New Roman"/>
                <a:sym typeface="Times New Roman"/>
              </a:rPr>
              <a:t>The final exam is not comprehensive. Only two to five questions with be used from the midterm exam.</a:t>
            </a:r>
            <a:endParaRPr sz="2800" dirty="0">
              <a:latin typeface="Times New Roman"/>
              <a:ea typeface="Times New Roman"/>
              <a:cs typeface="Times New Roman"/>
              <a:sym typeface="Times New Roman"/>
            </a:endParaRPr>
          </a:p>
          <a:p>
            <a:pPr lvl="0">
              <a:buSzTx/>
              <a:buNone/>
              <a:defRPr sz="1800"/>
            </a:pPr>
            <a:endParaRPr sz="2800" dirty="0">
              <a:latin typeface="Times New Roman"/>
              <a:ea typeface="Times New Roman"/>
              <a:cs typeface="Times New Roman"/>
              <a:sym typeface="Times New Roman"/>
            </a:endParaRPr>
          </a:p>
          <a:p>
            <a:pPr lvl="0">
              <a:buSzTx/>
              <a:buNone/>
              <a:defRPr sz="1800"/>
            </a:pPr>
            <a:r>
              <a:rPr sz="2800" dirty="0">
                <a:latin typeface="Times New Roman"/>
                <a:ea typeface="Times New Roman"/>
                <a:cs typeface="Times New Roman"/>
                <a:sym typeface="Times New Roman"/>
              </a:rPr>
              <a:t>		Sign up for your open source topic and email me the week you would like to do your presentation on. </a:t>
            </a: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Shape 150"/>
          <p:cNvSpPr>
            <a:spLocks noGrp="1"/>
          </p:cNvSpPr>
          <p:nvPr>
            <p:ph type="title"/>
          </p:nvPr>
        </p:nvSpPr>
        <p:spPr>
          <a:xfrm>
            <a:off x="457200" y="0"/>
            <a:ext cx="8229600" cy="9906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51" name="Shape 151"/>
          <p:cNvSpPr>
            <a:spLocks noGrp="1"/>
          </p:cNvSpPr>
          <p:nvPr>
            <p:ph type="body" idx="1"/>
          </p:nvPr>
        </p:nvSpPr>
        <p:spPr>
          <a:xfrm>
            <a:off x="533400" y="990600"/>
            <a:ext cx="8229600" cy="5715000"/>
          </a:xfrm>
          <a:prstGeom prst="rect">
            <a:avLst/>
          </a:prstGeom>
        </p:spPr>
        <p:txBody>
          <a:bodyPr lIns="0" tIns="0" rIns="0" bIns="0">
            <a:normAutofit/>
          </a:bodyPr>
          <a:lstStyle/>
          <a:p>
            <a:pPr marL="265175" lvl="0" indent="-265175">
              <a:buSzTx/>
              <a:buNone/>
              <a:defRPr sz="1800"/>
            </a:pPr>
            <a:r>
              <a:rPr sz="2800" b="1" dirty="0">
                <a:latin typeface="Times New Roman"/>
                <a:ea typeface="Times New Roman"/>
                <a:cs typeface="Times New Roman"/>
                <a:sym typeface="Times New Roman"/>
              </a:rPr>
              <a:t>/</a:t>
            </a:r>
            <a:r>
              <a:rPr sz="2800" b="1" dirty="0" err="1">
                <a:latin typeface="Times New Roman"/>
                <a:ea typeface="Times New Roman"/>
                <a:cs typeface="Times New Roman"/>
                <a:sym typeface="Times New Roman"/>
              </a:rPr>
              <a:t>etc</a:t>
            </a:r>
            <a:r>
              <a:rPr sz="2800" b="1" dirty="0">
                <a:latin typeface="Times New Roman"/>
                <a:ea typeface="Times New Roman"/>
                <a:cs typeface="Times New Roman"/>
                <a:sym typeface="Times New Roman"/>
              </a:rPr>
              <a:t>/</a:t>
            </a:r>
            <a:r>
              <a:rPr sz="2800" b="1" dirty="0" err="1">
                <a:latin typeface="Times New Roman"/>
                <a:ea typeface="Times New Roman"/>
                <a:cs typeface="Times New Roman"/>
                <a:sym typeface="Times New Roman"/>
              </a:rPr>
              <a:t>sysconfig</a:t>
            </a:r>
            <a:endParaRPr sz="2800" b="1" dirty="0">
              <a:latin typeface="Times New Roman"/>
              <a:ea typeface="Times New Roman"/>
              <a:cs typeface="Times New Roman"/>
              <a:sym typeface="Times New Roman"/>
            </a:endParaRPr>
          </a:p>
          <a:p>
            <a:pPr marL="265175" lvl="0" indent="-265175">
              <a:buSzTx/>
              <a:buNone/>
              <a:defRPr sz="1800"/>
            </a:pPr>
            <a:r>
              <a:rPr sz="2800" dirty="0">
                <a:latin typeface="Times New Roman"/>
                <a:ea typeface="Times New Roman"/>
                <a:cs typeface="Times New Roman"/>
                <a:sym typeface="Times New Roman"/>
              </a:rPr>
              <a:t>   </a:t>
            </a:r>
            <a:r>
              <a:rPr sz="2800" dirty="0" err="1">
                <a:latin typeface="Times New Roman"/>
                <a:ea typeface="Times New Roman"/>
                <a:cs typeface="Times New Roman"/>
                <a:sym typeface="Times New Roman"/>
              </a:rPr>
              <a:t>authconfig</a:t>
            </a:r>
            <a:r>
              <a:rPr sz="2800" dirty="0">
                <a:latin typeface="Times New Roman"/>
                <a:ea typeface="Times New Roman"/>
                <a:cs typeface="Times New Roman"/>
                <a:sym typeface="Times New Roman"/>
              </a:rPr>
              <a:t>   </a:t>
            </a:r>
            <a:r>
              <a:rPr sz="2800" dirty="0" err="1">
                <a:latin typeface="Times New Roman"/>
                <a:ea typeface="Times New Roman"/>
                <a:cs typeface="Times New Roman"/>
                <a:sym typeface="Times New Roman"/>
              </a:rPr>
              <a:t>gpm</a:t>
            </a:r>
            <a:r>
              <a:rPr sz="2800" dirty="0">
                <a:latin typeface="Times New Roman"/>
                <a:ea typeface="Times New Roman"/>
                <a:cs typeface="Times New Roman"/>
                <a:sym typeface="Times New Roman"/>
              </a:rPr>
              <a:t>  ip6tables-config  </a:t>
            </a:r>
            <a:r>
              <a:rPr sz="2800" dirty="0" err="1">
                <a:latin typeface="Times New Roman"/>
                <a:ea typeface="Times New Roman"/>
                <a:cs typeface="Times New Roman"/>
                <a:sym typeface="Times New Roman"/>
              </a:rPr>
              <a:t>netdump_id_dsa</a:t>
            </a:r>
            <a:r>
              <a:rPr sz="2800" dirty="0">
                <a:latin typeface="Times New Roman"/>
                <a:ea typeface="Times New Roman"/>
                <a:cs typeface="Times New Roman"/>
                <a:sym typeface="Times New Roman"/>
              </a:rPr>
              <a:t>      </a:t>
            </a:r>
            <a:r>
              <a:rPr lang="en-US" sz="2800" dirty="0">
                <a:latin typeface="Times New Roman"/>
                <a:ea typeface="Times New Roman"/>
                <a:cs typeface="Times New Roman"/>
                <a:sym typeface="Times New Roman"/>
              </a:rPr>
              <a:t>    </a:t>
            </a:r>
            <a:r>
              <a:rPr sz="2800" dirty="0" err="1">
                <a:latin typeface="Times New Roman"/>
                <a:ea typeface="Times New Roman"/>
                <a:cs typeface="Times New Roman"/>
                <a:sym typeface="Times New Roman"/>
              </a:rPr>
              <a:t>rawdevices</a:t>
            </a:r>
            <a:r>
              <a:rPr lang="en-US" dirty="0">
                <a:latin typeface="Times New Roman"/>
                <a:ea typeface="Times New Roman"/>
                <a:cs typeface="Times New Roman"/>
                <a:sym typeface="Times New Roman"/>
              </a:rPr>
              <a:t> </a:t>
            </a:r>
            <a:r>
              <a:rPr sz="2800" dirty="0" err="1">
                <a:latin typeface="Times New Roman"/>
                <a:ea typeface="Times New Roman"/>
                <a:cs typeface="Times New Roman"/>
                <a:sym typeface="Times New Roman"/>
              </a:rPr>
              <a:t>autofs</a:t>
            </a:r>
            <a:r>
              <a:rPr sz="2800" dirty="0">
                <a:latin typeface="Times New Roman"/>
                <a:ea typeface="Times New Roman"/>
                <a:cs typeface="Times New Roman"/>
                <a:sym typeface="Times New Roman"/>
              </a:rPr>
              <a:t> grub </a:t>
            </a:r>
            <a:r>
              <a:rPr sz="2800" dirty="0" err="1">
                <a:latin typeface="Times New Roman"/>
                <a:ea typeface="Times New Roman"/>
                <a:cs typeface="Times New Roman"/>
                <a:sym typeface="Times New Roman"/>
              </a:rPr>
              <a:t>iptables-config</a:t>
            </a:r>
            <a:r>
              <a:rPr sz="2800" dirty="0">
                <a:latin typeface="Times New Roman"/>
                <a:ea typeface="Times New Roman"/>
                <a:cs typeface="Times New Roman"/>
                <a:sym typeface="Times New Roman"/>
              </a:rPr>
              <a:t>   netdump_id_dsa.pub  </a:t>
            </a:r>
            <a:r>
              <a:rPr sz="2800" dirty="0" err="1">
                <a:latin typeface="Times New Roman"/>
                <a:ea typeface="Times New Roman"/>
                <a:cs typeface="Times New Roman"/>
                <a:sym typeface="Times New Roman"/>
              </a:rPr>
              <a:t>rhn</a:t>
            </a:r>
            <a:r>
              <a:rPr lang="en-US" dirty="0">
                <a:latin typeface="Times New Roman"/>
                <a:ea typeface="Times New Roman"/>
                <a:cs typeface="Times New Roman"/>
                <a:sym typeface="Times New Roman"/>
              </a:rPr>
              <a:t> </a:t>
            </a:r>
            <a:r>
              <a:rPr sz="2800" dirty="0">
                <a:latin typeface="Times New Roman"/>
                <a:ea typeface="Times New Roman"/>
                <a:cs typeface="Times New Roman"/>
                <a:sym typeface="Times New Roman"/>
              </a:rPr>
              <a:t>clock  </a:t>
            </a:r>
            <a:r>
              <a:rPr sz="2800" dirty="0" err="1">
                <a:latin typeface="Times New Roman"/>
                <a:ea typeface="Times New Roman"/>
                <a:cs typeface="Times New Roman"/>
                <a:sym typeface="Times New Roman"/>
              </a:rPr>
              <a:t>harddisks</a:t>
            </a:r>
            <a:r>
              <a:rPr sz="2800" dirty="0">
                <a:latin typeface="Times New Roman"/>
                <a:ea typeface="Times New Roman"/>
                <a:cs typeface="Times New Roman"/>
                <a:sym typeface="Times New Roman"/>
              </a:rPr>
              <a:t>   </a:t>
            </a:r>
            <a:r>
              <a:rPr sz="2800" dirty="0" err="1">
                <a:latin typeface="Times New Roman"/>
                <a:ea typeface="Times New Roman"/>
                <a:cs typeface="Times New Roman"/>
                <a:sym typeface="Times New Roman"/>
              </a:rPr>
              <a:t>irqbalance</a:t>
            </a:r>
            <a:r>
              <a:rPr sz="2800" dirty="0">
                <a:latin typeface="Times New Roman"/>
                <a:ea typeface="Times New Roman"/>
                <a:cs typeface="Times New Roman"/>
                <a:sym typeface="Times New Roman"/>
              </a:rPr>
              <a:t>   </a:t>
            </a:r>
            <a:r>
              <a:rPr sz="2800" dirty="0" err="1">
                <a:latin typeface="Times New Roman"/>
                <a:ea typeface="Times New Roman"/>
                <a:cs typeface="Times New Roman"/>
                <a:sym typeface="Times New Roman"/>
              </a:rPr>
              <a:t>apm</a:t>
            </a:r>
            <a:r>
              <a:rPr sz="2800" dirty="0">
                <a:latin typeface="Times New Roman"/>
                <a:ea typeface="Times New Roman"/>
                <a:cs typeface="Times New Roman"/>
                <a:sym typeface="Times New Roman"/>
              </a:rPr>
              <a:t>-scripts  </a:t>
            </a:r>
            <a:r>
              <a:rPr sz="2800" dirty="0" err="1">
                <a:latin typeface="Times New Roman"/>
                <a:ea typeface="Times New Roman"/>
                <a:cs typeface="Times New Roman"/>
                <a:sym typeface="Times New Roman"/>
              </a:rPr>
              <a:t>devlabel.d</a:t>
            </a:r>
            <a:r>
              <a:rPr sz="2800" dirty="0">
                <a:latin typeface="Times New Roman"/>
                <a:ea typeface="Times New Roman"/>
                <a:cs typeface="Times New Roman"/>
                <a:sym typeface="Times New Roman"/>
              </a:rPr>
              <a:t>  </a:t>
            </a:r>
            <a:r>
              <a:rPr sz="2800" dirty="0" err="1">
                <a:latin typeface="Times New Roman"/>
                <a:ea typeface="Times New Roman"/>
                <a:cs typeface="Times New Roman"/>
                <a:sym typeface="Times New Roman"/>
              </a:rPr>
              <a:t>installinfo</a:t>
            </a:r>
            <a:r>
              <a:rPr sz="2800" dirty="0">
                <a:latin typeface="Times New Roman"/>
                <a:ea typeface="Times New Roman"/>
                <a:cs typeface="Times New Roman"/>
                <a:sym typeface="Times New Roman"/>
              </a:rPr>
              <a:t> </a:t>
            </a:r>
            <a:r>
              <a:rPr sz="2800" dirty="0" err="1">
                <a:latin typeface="Times New Roman"/>
                <a:ea typeface="Times New Roman"/>
                <a:cs typeface="Times New Roman"/>
                <a:sym typeface="Times New Roman"/>
              </a:rPr>
              <a:t>netdump</a:t>
            </a:r>
            <a:r>
              <a:rPr sz="2800" dirty="0">
                <a:latin typeface="Times New Roman"/>
                <a:ea typeface="Times New Roman"/>
                <a:cs typeface="Times New Roman"/>
                <a:sym typeface="Times New Roman"/>
              </a:rPr>
              <a:t>  </a:t>
            </a:r>
            <a:r>
              <a:rPr sz="2800" dirty="0" err="1">
                <a:latin typeface="Times New Roman"/>
                <a:ea typeface="Times New Roman"/>
                <a:cs typeface="Times New Roman"/>
                <a:sym typeface="Times New Roman"/>
              </a:rPr>
              <a:t>prelink</a:t>
            </a:r>
            <a:r>
              <a:rPr sz="2800" dirty="0">
                <a:latin typeface="Times New Roman"/>
                <a:ea typeface="Times New Roman"/>
                <a:cs typeface="Times New Roman"/>
                <a:sym typeface="Times New Roman"/>
              </a:rPr>
              <a:t> network </a:t>
            </a:r>
            <a:r>
              <a:rPr sz="2800" dirty="0" err="1">
                <a:latin typeface="Times New Roman"/>
                <a:ea typeface="Times New Roman"/>
                <a:cs typeface="Times New Roman"/>
                <a:sym typeface="Times New Roman"/>
              </a:rPr>
              <a:t>sendmail</a:t>
            </a:r>
            <a:r>
              <a:rPr lang="en-US" dirty="0">
                <a:latin typeface="Times New Roman"/>
                <a:ea typeface="Times New Roman"/>
                <a:cs typeface="Times New Roman"/>
                <a:sym typeface="Times New Roman"/>
              </a:rPr>
              <a:t> </a:t>
            </a:r>
            <a:r>
              <a:rPr sz="2800" dirty="0">
                <a:latin typeface="Times New Roman"/>
                <a:ea typeface="Times New Roman"/>
                <a:cs typeface="Times New Roman"/>
                <a:sym typeface="Times New Roman"/>
              </a:rPr>
              <a:t>console </a:t>
            </a:r>
            <a:r>
              <a:rPr sz="2800" dirty="0" err="1">
                <a:latin typeface="Times New Roman"/>
                <a:ea typeface="Times New Roman"/>
                <a:cs typeface="Times New Roman"/>
                <a:sym typeface="Times New Roman"/>
              </a:rPr>
              <a:t>hwconf</a:t>
            </a:r>
            <a:r>
              <a:rPr sz="2800" dirty="0">
                <a:latin typeface="Times New Roman"/>
                <a:ea typeface="Times New Roman"/>
                <a:cs typeface="Times New Roman"/>
                <a:sym typeface="Times New Roman"/>
              </a:rPr>
              <a:t> keyboard  networking syslog  </a:t>
            </a:r>
            <a:r>
              <a:rPr sz="2800" dirty="0" err="1">
                <a:latin typeface="Times New Roman"/>
                <a:ea typeface="Times New Roman"/>
                <a:cs typeface="Times New Roman"/>
                <a:sym typeface="Times New Roman"/>
              </a:rPr>
              <a:t>crond</a:t>
            </a:r>
            <a:r>
              <a:rPr sz="2800" dirty="0">
                <a:latin typeface="Times New Roman"/>
                <a:ea typeface="Times New Roman"/>
                <a:cs typeface="Times New Roman"/>
                <a:sym typeface="Times New Roman"/>
              </a:rPr>
              <a:t> i18n kudzu network-scripts     </a:t>
            </a:r>
            <a:r>
              <a:rPr sz="2800" dirty="0" err="1">
                <a:latin typeface="Times New Roman"/>
                <a:ea typeface="Times New Roman"/>
                <a:cs typeface="Times New Roman"/>
                <a:sym typeface="Times New Roman"/>
              </a:rPr>
              <a:t>sysstat</a:t>
            </a:r>
            <a:r>
              <a:rPr sz="2800" dirty="0">
                <a:latin typeface="Times New Roman"/>
                <a:ea typeface="Times New Roman"/>
                <a:cs typeface="Times New Roman"/>
                <a:sym typeface="Times New Roman"/>
              </a:rPr>
              <a:t>  </a:t>
            </a:r>
            <a:r>
              <a:rPr sz="2800" dirty="0" err="1">
                <a:latin typeface="Times New Roman"/>
                <a:ea typeface="Times New Roman"/>
                <a:cs typeface="Times New Roman"/>
                <a:sym typeface="Times New Roman"/>
              </a:rPr>
              <a:t>devlabel</a:t>
            </a:r>
            <a:r>
              <a:rPr sz="2800" dirty="0">
                <a:latin typeface="Times New Roman"/>
                <a:ea typeface="Times New Roman"/>
                <a:cs typeface="Times New Roman"/>
                <a:sym typeface="Times New Roman"/>
              </a:rPr>
              <a:t>  </a:t>
            </a:r>
            <a:r>
              <a:rPr sz="2800" dirty="0" err="1">
                <a:latin typeface="Times New Roman"/>
                <a:ea typeface="Times New Roman"/>
                <a:cs typeface="Times New Roman"/>
                <a:sym typeface="Times New Roman"/>
              </a:rPr>
              <a:t>init</a:t>
            </a:r>
            <a:r>
              <a:rPr sz="2800" dirty="0">
                <a:latin typeface="Times New Roman"/>
                <a:ea typeface="Times New Roman"/>
                <a:cs typeface="Times New Roman"/>
                <a:sym typeface="Times New Roman"/>
              </a:rPr>
              <a:t>  mouse  </a:t>
            </a:r>
            <a:r>
              <a:rPr sz="2800" dirty="0" err="1">
                <a:latin typeface="Times New Roman"/>
                <a:ea typeface="Times New Roman"/>
                <a:cs typeface="Times New Roman"/>
                <a:sym typeface="Times New Roman"/>
              </a:rPr>
              <a:t>ntpd</a:t>
            </a:r>
            <a:r>
              <a:rPr sz="2800" dirty="0">
                <a:latin typeface="Times New Roman"/>
                <a:ea typeface="Times New Roman"/>
                <a:cs typeface="Times New Roman"/>
                <a:sym typeface="Times New Roman"/>
              </a:rPr>
              <a:t>   </a:t>
            </a:r>
            <a:r>
              <a:rPr sz="2800" dirty="0" err="1">
                <a:latin typeface="Times New Roman"/>
                <a:ea typeface="Times New Roman"/>
                <a:cs typeface="Times New Roman"/>
                <a:sym typeface="Times New Roman"/>
              </a:rPr>
              <a:t>xinetd</a:t>
            </a:r>
            <a:endParaRPr sz="2800" dirty="0">
              <a:latin typeface="Times New Roman"/>
              <a:ea typeface="Times New Roman"/>
              <a:cs typeface="Times New Roman"/>
              <a:sym typeface="Times New Roman"/>
            </a:endParaRP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Shape 153"/>
          <p:cNvSpPr>
            <a:spLocks noGrp="1"/>
          </p:cNvSpPr>
          <p:nvPr>
            <p:ph type="title"/>
          </p:nvPr>
        </p:nvSpPr>
        <p:spPr>
          <a:xfrm>
            <a:off x="457200" y="0"/>
            <a:ext cx="8229600" cy="9906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54" name="Shape 154"/>
          <p:cNvSpPr>
            <a:spLocks noGrp="1"/>
          </p:cNvSpPr>
          <p:nvPr>
            <p:ph type="body" idx="1"/>
          </p:nvPr>
        </p:nvSpPr>
        <p:spPr>
          <a:xfrm>
            <a:off x="533400" y="1219200"/>
            <a:ext cx="8229600" cy="5486400"/>
          </a:xfrm>
          <a:prstGeom prst="rect">
            <a:avLst/>
          </a:prstGeom>
        </p:spPr>
        <p:txBody>
          <a:bodyPr lIns="0" tIns="0" rIns="0" bIns="0">
            <a:normAutofit/>
          </a:bodyPr>
          <a:lstStyle/>
          <a:p>
            <a:pPr marL="0" lvl="0" indent="0">
              <a:lnSpc>
                <a:spcPct val="80000"/>
              </a:lnSpc>
              <a:buSzTx/>
              <a:buNone/>
              <a:defRPr sz="1800"/>
            </a:pPr>
            <a:r>
              <a:rPr sz="3200" b="1" dirty="0" err="1">
                <a:latin typeface="Times New Roman"/>
                <a:ea typeface="Times New Roman"/>
                <a:cs typeface="Times New Roman"/>
                <a:sym typeface="Times New Roman"/>
              </a:rPr>
              <a:t>Webmin</a:t>
            </a:r>
            <a:r>
              <a:rPr sz="3200" b="1" dirty="0">
                <a:latin typeface="Times New Roman"/>
                <a:ea typeface="Times New Roman"/>
                <a:cs typeface="Times New Roman"/>
                <a:sym typeface="Times New Roman"/>
              </a:rPr>
              <a:t> </a:t>
            </a:r>
          </a:p>
          <a:p>
            <a:pPr marL="0" lvl="0" indent="0">
              <a:lnSpc>
                <a:spcPct val="80000"/>
              </a:lnSpc>
              <a:buSzTx/>
              <a:buNone/>
              <a:defRPr sz="1800"/>
            </a:pPr>
            <a:endParaRPr sz="3200" b="1" dirty="0">
              <a:latin typeface="Times New Roman"/>
              <a:ea typeface="Times New Roman"/>
              <a:cs typeface="Times New Roman"/>
              <a:sym typeface="Times New Roman"/>
            </a:endParaRPr>
          </a:p>
          <a:p>
            <a:pPr marL="0" lvl="0" indent="0">
              <a:lnSpc>
                <a:spcPct val="80000"/>
              </a:lnSpc>
              <a:buSzTx/>
              <a:buNone/>
              <a:defRPr sz="1800"/>
            </a:pPr>
            <a:r>
              <a:rPr sz="3200" dirty="0">
                <a:latin typeface="Times New Roman"/>
                <a:ea typeface="Times New Roman"/>
                <a:cs typeface="Times New Roman"/>
                <a:sym typeface="Times New Roman"/>
              </a:rPr>
              <a:t>	</a:t>
            </a:r>
            <a:r>
              <a:rPr sz="3200" dirty="0" err="1">
                <a:latin typeface="Times New Roman"/>
                <a:ea typeface="Times New Roman"/>
                <a:cs typeface="Times New Roman"/>
                <a:sym typeface="Times New Roman"/>
              </a:rPr>
              <a:t>Webmin</a:t>
            </a:r>
            <a:r>
              <a:rPr sz="3200" dirty="0">
                <a:latin typeface="Times New Roman"/>
                <a:ea typeface="Times New Roman"/>
                <a:cs typeface="Times New Roman"/>
                <a:sym typeface="Times New Roman"/>
              </a:rPr>
              <a:t> is a web-based open source tool for configuring many operating systems internals, disk quotas,</a:t>
            </a:r>
            <a:r>
              <a:rPr lang="en-US" sz="3200" dirty="0">
                <a:latin typeface="Times New Roman"/>
                <a:ea typeface="Times New Roman"/>
                <a:cs typeface="Times New Roman"/>
                <a:sym typeface="Times New Roman"/>
              </a:rPr>
              <a:t> </a:t>
            </a:r>
            <a:r>
              <a:rPr sz="3200" dirty="0">
                <a:latin typeface="Times New Roman"/>
                <a:ea typeface="Times New Roman"/>
                <a:cs typeface="Times New Roman"/>
                <a:sym typeface="Times New Roman"/>
              </a:rPr>
              <a:t>and services.</a:t>
            </a:r>
            <a:r>
              <a:rPr lang="en-US" sz="3200" dirty="0">
                <a:latin typeface="Times New Roman"/>
                <a:ea typeface="Times New Roman"/>
                <a:cs typeface="Times New Roman"/>
                <a:sym typeface="Times New Roman"/>
              </a:rPr>
              <a:t> </a:t>
            </a:r>
            <a:r>
              <a:rPr lang="en-US" sz="3200" dirty="0" err="1">
                <a:latin typeface="Times New Roman"/>
                <a:ea typeface="Times New Roman"/>
                <a:cs typeface="Times New Roman"/>
                <a:sym typeface="Times New Roman"/>
              </a:rPr>
              <a:t>Webmin</a:t>
            </a:r>
            <a:r>
              <a:rPr lang="en-US" sz="3200" dirty="0">
                <a:latin typeface="Times New Roman"/>
                <a:ea typeface="Times New Roman"/>
                <a:cs typeface="Times New Roman"/>
                <a:sym typeface="Times New Roman"/>
              </a:rPr>
              <a:t> eliminates the need to manually edit Unix configuration files (/</a:t>
            </a:r>
            <a:r>
              <a:rPr lang="en-US" sz="3200" dirty="0" err="1">
                <a:latin typeface="Times New Roman"/>
                <a:ea typeface="Times New Roman"/>
                <a:cs typeface="Times New Roman"/>
                <a:sym typeface="Times New Roman"/>
              </a:rPr>
              <a:t>etc</a:t>
            </a:r>
            <a:r>
              <a:rPr lang="en-US" sz="3200" dirty="0">
                <a:latin typeface="Times New Roman"/>
                <a:ea typeface="Times New Roman"/>
                <a:cs typeface="Times New Roman"/>
                <a:sym typeface="Times New Roman"/>
              </a:rPr>
              <a:t>/</a:t>
            </a:r>
            <a:r>
              <a:rPr lang="en-US" sz="3200" dirty="0" err="1">
                <a:latin typeface="Times New Roman"/>
                <a:ea typeface="Times New Roman"/>
                <a:cs typeface="Times New Roman"/>
                <a:sym typeface="Times New Roman"/>
              </a:rPr>
              <a:t>passwd</a:t>
            </a:r>
            <a:r>
              <a:rPr lang="en-US" sz="3200" dirty="0">
                <a:latin typeface="Times New Roman"/>
                <a:ea typeface="Times New Roman"/>
                <a:cs typeface="Times New Roman"/>
                <a:sym typeface="Times New Roman"/>
              </a:rPr>
              <a:t>), and lets you manage system updates from the console or remotely.</a:t>
            </a:r>
            <a:endParaRPr sz="3200" dirty="0">
              <a:latin typeface="Times New Roman"/>
              <a:ea typeface="Times New Roman"/>
              <a:cs typeface="Times New Roman"/>
              <a:sym typeface="Times New Roman"/>
            </a:endParaRP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Shape 156"/>
          <p:cNvSpPr>
            <a:spLocks noGrp="1"/>
          </p:cNvSpPr>
          <p:nvPr>
            <p:ph type="title"/>
          </p:nvPr>
        </p:nvSpPr>
        <p:spPr>
          <a:xfrm>
            <a:off x="457200" y="0"/>
            <a:ext cx="8229600" cy="9906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57" name="Shape 157"/>
          <p:cNvSpPr>
            <a:spLocks noGrp="1"/>
          </p:cNvSpPr>
          <p:nvPr>
            <p:ph type="body" idx="1"/>
          </p:nvPr>
        </p:nvSpPr>
        <p:spPr>
          <a:xfrm>
            <a:off x="457200" y="990599"/>
            <a:ext cx="8229600" cy="5592765"/>
          </a:xfrm>
          <a:prstGeom prst="rect">
            <a:avLst/>
          </a:prstGeom>
        </p:spPr>
        <p:txBody>
          <a:bodyPr lIns="0" tIns="0" rIns="0" bIns="0">
            <a:normAutofit/>
          </a:bodyPr>
          <a:lstStyle/>
          <a:p>
            <a:pPr marL="0" lvl="0" indent="0">
              <a:lnSpc>
                <a:spcPct val="80000"/>
              </a:lnSpc>
              <a:buSzTx/>
              <a:buNone/>
              <a:defRPr sz="1800"/>
            </a:pPr>
            <a:r>
              <a:rPr sz="4400" b="1">
                <a:latin typeface="Times New Roman"/>
                <a:ea typeface="Times New Roman"/>
                <a:cs typeface="Times New Roman"/>
                <a:sym typeface="Times New Roman"/>
              </a:rPr>
              <a:t>What is umask?</a:t>
            </a:r>
          </a:p>
          <a:p>
            <a:pPr marL="0" lvl="0" indent="0">
              <a:lnSpc>
                <a:spcPct val="80000"/>
              </a:lnSpc>
              <a:buSzTx/>
              <a:buNone/>
              <a:defRPr sz="1800"/>
            </a:pPr>
            <a:br>
              <a:rPr sz="4400" b="1">
                <a:latin typeface="Times New Roman"/>
                <a:ea typeface="Times New Roman"/>
                <a:cs typeface="Times New Roman"/>
                <a:sym typeface="Times New Roman"/>
              </a:rPr>
            </a:br>
            <a:r>
              <a:rPr sz="4400" b="1">
                <a:latin typeface="Times New Roman"/>
                <a:ea typeface="Times New Roman"/>
                <a:cs typeface="Times New Roman"/>
                <a:sym typeface="Times New Roman"/>
              </a:rPr>
              <a:t>	</a:t>
            </a:r>
            <a:r>
              <a:rPr sz="4400">
                <a:latin typeface="Times New Roman"/>
                <a:ea typeface="Times New Roman"/>
                <a:cs typeface="Times New Roman"/>
                <a:sym typeface="Times New Roman"/>
              </a:rPr>
              <a:t>Umask is a command and a variable on UNIX-like systems. The umask command displays the default directory and file permission. The umask variable is located in the $HOME/.profile file.</a:t>
            </a:r>
            <a:br>
              <a:rPr sz="4400">
                <a:latin typeface="Times New Roman"/>
                <a:ea typeface="Times New Roman"/>
                <a:cs typeface="Times New Roman"/>
                <a:sym typeface="Times New Roman"/>
              </a:rPr>
            </a:br>
            <a:br>
              <a:rPr sz="4400">
                <a:latin typeface="Times New Roman"/>
                <a:ea typeface="Times New Roman"/>
                <a:cs typeface="Times New Roman"/>
                <a:sym typeface="Times New Roman"/>
              </a:rPr>
            </a:br>
            <a:endParaRPr sz="4400">
              <a:latin typeface="Times New Roman"/>
              <a:ea typeface="Times New Roman"/>
              <a:cs typeface="Times New Roman"/>
              <a:sym typeface="Times New Roman"/>
            </a:endParaRP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Shape 159"/>
          <p:cNvSpPr>
            <a:spLocks noGrp="1"/>
          </p:cNvSpPr>
          <p:nvPr>
            <p:ph type="title"/>
          </p:nvPr>
        </p:nvSpPr>
        <p:spPr>
          <a:xfrm>
            <a:off x="457200" y="274638"/>
            <a:ext cx="8229600" cy="639763"/>
          </a:xfrm>
          <a:prstGeom prst="rect">
            <a:avLst/>
          </a:prstGeom>
        </p:spPr>
        <p:txBody>
          <a:bodyPr/>
          <a:lstStyle>
            <a:lvl1pPr>
              <a:defRPr sz="3200">
                <a:solidFill>
                  <a:srgbClr val="FF9254"/>
                </a:solidFill>
              </a:defRPr>
            </a:lvl1pPr>
          </a:lstStyle>
          <a:p>
            <a:pPr lvl="0">
              <a:defRPr sz="1800" b="0">
                <a:solidFill>
                  <a:srgbClr val="000000"/>
                </a:solidFill>
                <a:effectLst/>
              </a:defRPr>
            </a:pPr>
            <a:r>
              <a:rPr sz="3200" b="1">
                <a:solidFill>
                  <a:srgbClr val="FF9254"/>
                </a:solidFill>
                <a:effectLst>
                  <a:outerShdw blurRad="50800" dist="22860" dir="5400000" rotWithShape="0">
                    <a:srgbClr val="000000">
                      <a:alpha val="55000"/>
                    </a:srgbClr>
                  </a:outerShdw>
                </a:effectLst>
              </a:rPr>
              <a:t>UNIX Operating System</a:t>
            </a:r>
          </a:p>
        </p:txBody>
      </p:sp>
      <p:sp>
        <p:nvSpPr>
          <p:cNvPr id="160" name="Shape 160"/>
          <p:cNvSpPr>
            <a:spLocks noGrp="1"/>
          </p:cNvSpPr>
          <p:nvPr>
            <p:ph type="body" idx="1"/>
          </p:nvPr>
        </p:nvSpPr>
        <p:spPr>
          <a:xfrm>
            <a:off x="457200" y="838200"/>
            <a:ext cx="8229600" cy="6019800"/>
          </a:xfrm>
          <a:prstGeom prst="rect">
            <a:avLst/>
          </a:prstGeom>
        </p:spPr>
        <p:txBody>
          <a:bodyPr lIns="0" tIns="0" rIns="0" bIns="0">
            <a:normAutofit/>
          </a:bodyPr>
          <a:lstStyle/>
          <a:p>
            <a:pPr lvl="0">
              <a:lnSpc>
                <a:spcPct val="80000"/>
              </a:lnSpc>
              <a:buSzTx/>
              <a:buNone/>
              <a:defRPr sz="1800"/>
            </a:pPr>
            <a:endParaRPr sz="2400" dirty="0"/>
          </a:p>
          <a:p>
            <a:pPr lvl="0">
              <a:lnSpc>
                <a:spcPct val="80000"/>
              </a:lnSpc>
              <a:buSzTx/>
              <a:buNone/>
              <a:defRPr sz="1800"/>
            </a:pPr>
            <a:r>
              <a:rPr sz="2800" b="1" dirty="0">
                <a:latin typeface="Times New Roman"/>
                <a:ea typeface="Times New Roman"/>
                <a:cs typeface="Times New Roman"/>
                <a:sym typeface="Times New Roman"/>
              </a:rPr>
              <a:t>Directory base permissions are 777 (</a:t>
            </a:r>
            <a:r>
              <a:rPr sz="2800" b="1" dirty="0" err="1">
                <a:latin typeface="Times New Roman"/>
                <a:ea typeface="Times New Roman"/>
                <a:cs typeface="Times New Roman"/>
                <a:sym typeface="Times New Roman"/>
              </a:rPr>
              <a:t>rwxrwxrwx</a:t>
            </a:r>
            <a:r>
              <a:rPr sz="2800" b="1" dirty="0">
                <a:latin typeface="Times New Roman"/>
                <a:ea typeface="Times New Roman"/>
                <a:cs typeface="Times New Roman"/>
                <a:sym typeface="Times New Roman"/>
              </a:rPr>
              <a:t>)</a:t>
            </a:r>
            <a:br>
              <a:rPr sz="2800" b="1" dirty="0">
                <a:latin typeface="Times New Roman"/>
                <a:ea typeface="Times New Roman"/>
                <a:cs typeface="Times New Roman"/>
                <a:sym typeface="Times New Roman"/>
              </a:rPr>
            </a:br>
            <a:endParaRPr sz="2800" b="1" dirty="0">
              <a:latin typeface="Times New Roman"/>
              <a:ea typeface="Times New Roman"/>
              <a:cs typeface="Times New Roman"/>
              <a:sym typeface="Times New Roman"/>
            </a:endParaRPr>
          </a:p>
          <a:p>
            <a:pPr lvl="0">
              <a:lnSpc>
                <a:spcPct val="80000"/>
              </a:lnSpc>
              <a:buSzTx/>
              <a:buNone/>
              <a:defRPr sz="1800"/>
            </a:pPr>
            <a:br>
              <a:rPr sz="2800" b="1" dirty="0">
                <a:latin typeface="Times New Roman"/>
                <a:ea typeface="Times New Roman"/>
                <a:cs typeface="Times New Roman"/>
                <a:sym typeface="Times New Roman"/>
              </a:rPr>
            </a:br>
            <a:r>
              <a:rPr sz="3200" dirty="0">
                <a:latin typeface="Times New Roman"/>
                <a:ea typeface="Times New Roman"/>
                <a:cs typeface="Times New Roman"/>
                <a:sym typeface="Times New Roman"/>
              </a:rPr>
              <a:t>Default permissions:   777          111 111 111</a:t>
            </a:r>
            <a:br>
              <a:rPr sz="3200" dirty="0">
                <a:latin typeface="Times New Roman"/>
                <a:ea typeface="Times New Roman"/>
                <a:cs typeface="Times New Roman"/>
                <a:sym typeface="Times New Roman"/>
              </a:rPr>
            </a:br>
            <a:r>
              <a:rPr sz="3200" dirty="0">
                <a:latin typeface="Times New Roman"/>
                <a:ea typeface="Times New Roman"/>
                <a:cs typeface="Times New Roman"/>
                <a:sym typeface="Times New Roman"/>
              </a:rPr>
              <a:t>Subtract </a:t>
            </a:r>
            <a:r>
              <a:rPr sz="3200" dirty="0" err="1">
                <a:latin typeface="Times New Roman"/>
                <a:ea typeface="Times New Roman"/>
                <a:cs typeface="Times New Roman"/>
                <a:sym typeface="Times New Roman"/>
              </a:rPr>
              <a:t>umask</a:t>
            </a:r>
            <a:r>
              <a:rPr sz="3200" dirty="0">
                <a:latin typeface="Times New Roman"/>
                <a:ea typeface="Times New Roman"/>
                <a:cs typeface="Times New Roman"/>
                <a:sym typeface="Times New Roman"/>
              </a:rPr>
              <a:t> value: 027          000 010 111 </a:t>
            </a:r>
            <a:br>
              <a:rPr sz="3200" dirty="0">
                <a:latin typeface="Times New Roman"/>
                <a:ea typeface="Times New Roman"/>
                <a:cs typeface="Times New Roman"/>
                <a:sym typeface="Times New Roman"/>
              </a:rPr>
            </a:br>
            <a:r>
              <a:rPr lang="en-US" sz="3200" dirty="0">
                <a:latin typeface="Times New Roman"/>
                <a:ea typeface="Times New Roman"/>
                <a:cs typeface="Times New Roman"/>
                <a:sym typeface="Times New Roman"/>
              </a:rPr>
              <a:t>Ones complement: 750               </a:t>
            </a:r>
            <a:r>
              <a:rPr sz="3200" u="sng" dirty="0">
                <a:latin typeface="Times New Roman"/>
                <a:ea typeface="Times New Roman"/>
                <a:cs typeface="Times New Roman"/>
                <a:sym typeface="Times New Roman"/>
              </a:rPr>
              <a:t>111 101 000</a:t>
            </a:r>
            <a:br>
              <a:rPr sz="3200" dirty="0">
                <a:latin typeface="Times New Roman"/>
                <a:ea typeface="Times New Roman"/>
                <a:cs typeface="Times New Roman"/>
                <a:sym typeface="Times New Roman"/>
              </a:rPr>
            </a:br>
            <a:r>
              <a:rPr lang="en-US" sz="3200" dirty="0">
                <a:latin typeface="Times New Roman"/>
                <a:ea typeface="Times New Roman"/>
                <a:cs typeface="Times New Roman"/>
                <a:sym typeface="Times New Roman"/>
              </a:rPr>
              <a:t>Default permissions:</a:t>
            </a:r>
            <a:r>
              <a:rPr sz="3200" dirty="0">
                <a:latin typeface="Times New Roman"/>
                <a:ea typeface="Times New Roman"/>
                <a:cs typeface="Times New Roman"/>
                <a:sym typeface="Times New Roman"/>
              </a:rPr>
              <a:t>750 </a:t>
            </a:r>
            <a:r>
              <a:rPr lang="en-US" sz="3200" dirty="0">
                <a:latin typeface="Times New Roman"/>
                <a:ea typeface="Times New Roman"/>
                <a:cs typeface="Times New Roman"/>
                <a:sym typeface="Times New Roman"/>
              </a:rPr>
              <a:t>            </a:t>
            </a:r>
            <a:r>
              <a:rPr sz="3200" dirty="0">
                <a:latin typeface="Times New Roman"/>
                <a:ea typeface="Times New Roman"/>
                <a:cs typeface="Times New Roman"/>
                <a:sym typeface="Times New Roman"/>
              </a:rPr>
              <a:t>111 101 000 </a:t>
            </a:r>
            <a:br>
              <a:rPr sz="3200" dirty="0">
                <a:latin typeface="Times New Roman"/>
                <a:ea typeface="Times New Roman"/>
                <a:cs typeface="Times New Roman"/>
                <a:sym typeface="Times New Roman"/>
              </a:rPr>
            </a:br>
            <a:endParaRPr sz="3200" dirty="0">
              <a:latin typeface="Times New Roman"/>
              <a:ea typeface="Times New Roman"/>
              <a:cs typeface="Times New Roman"/>
              <a:sym typeface="Times New Roman"/>
            </a:endParaRP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Shape 162"/>
          <p:cNvSpPr>
            <a:spLocks noGrp="1"/>
          </p:cNvSpPr>
          <p:nvPr>
            <p:ph type="title"/>
          </p:nvPr>
        </p:nvSpPr>
        <p:spPr>
          <a:xfrm>
            <a:off x="457200" y="274638"/>
            <a:ext cx="8229600" cy="639763"/>
          </a:xfrm>
          <a:prstGeom prst="rect">
            <a:avLst/>
          </a:prstGeom>
        </p:spPr>
        <p:txBody>
          <a:bodyPr/>
          <a:lstStyle>
            <a:lvl1pPr>
              <a:defRPr sz="3200">
                <a:solidFill>
                  <a:srgbClr val="FF9254"/>
                </a:solidFill>
              </a:defRPr>
            </a:lvl1pPr>
          </a:lstStyle>
          <a:p>
            <a:pPr lvl="0">
              <a:defRPr sz="1800" b="0">
                <a:solidFill>
                  <a:srgbClr val="000000"/>
                </a:solidFill>
                <a:effectLst/>
              </a:defRPr>
            </a:pPr>
            <a:r>
              <a:rPr sz="3200" b="1">
                <a:solidFill>
                  <a:srgbClr val="FF9254"/>
                </a:solidFill>
                <a:effectLst>
                  <a:outerShdw blurRad="50800" dist="22860" dir="5400000" rotWithShape="0">
                    <a:srgbClr val="000000">
                      <a:alpha val="55000"/>
                    </a:srgbClr>
                  </a:outerShdw>
                </a:effectLst>
              </a:rPr>
              <a:t>UNIX Operating System</a:t>
            </a:r>
          </a:p>
        </p:txBody>
      </p:sp>
      <p:sp>
        <p:nvSpPr>
          <p:cNvPr id="163" name="Shape 163"/>
          <p:cNvSpPr>
            <a:spLocks noGrp="1"/>
          </p:cNvSpPr>
          <p:nvPr>
            <p:ph type="body" idx="1"/>
          </p:nvPr>
        </p:nvSpPr>
        <p:spPr>
          <a:xfrm>
            <a:off x="457200" y="838200"/>
            <a:ext cx="8229600" cy="6019800"/>
          </a:xfrm>
          <a:prstGeom prst="rect">
            <a:avLst/>
          </a:prstGeom>
        </p:spPr>
        <p:txBody>
          <a:bodyPr lIns="0" tIns="0" rIns="0" bIns="0">
            <a:normAutofit/>
          </a:bodyPr>
          <a:lstStyle/>
          <a:p>
            <a:pPr marL="0" lvl="0" indent="0">
              <a:buSzTx/>
              <a:buNone/>
              <a:defRPr sz="1800"/>
            </a:pPr>
            <a:r>
              <a:rPr sz="4000" b="1" dirty="0">
                <a:latin typeface="Times New Roman"/>
                <a:ea typeface="Times New Roman"/>
                <a:cs typeface="Times New Roman"/>
                <a:sym typeface="Times New Roman"/>
              </a:rPr>
              <a:t>Directory Calculation</a:t>
            </a:r>
            <a:endParaRPr sz="4000" dirty="0">
              <a:latin typeface="Times New Roman"/>
              <a:ea typeface="Times New Roman"/>
              <a:cs typeface="Times New Roman"/>
              <a:sym typeface="Times New Roman"/>
            </a:endParaRPr>
          </a:p>
          <a:p>
            <a:pPr marL="0" lvl="0" indent="0">
              <a:buSzTx/>
              <a:buNone/>
              <a:defRPr sz="1800"/>
            </a:pPr>
            <a:r>
              <a:rPr lang="en-US" sz="4000" dirty="0">
                <a:latin typeface="Times New Roman"/>
                <a:ea typeface="Times New Roman"/>
                <a:cs typeface="Times New Roman"/>
                <a:sym typeface="Times New Roman"/>
              </a:rPr>
              <a:t>Base permission: </a:t>
            </a:r>
            <a:r>
              <a:rPr sz="4000" dirty="0">
                <a:latin typeface="Times New Roman"/>
                <a:ea typeface="Times New Roman"/>
                <a:cs typeface="Times New Roman"/>
                <a:sym typeface="Times New Roman"/>
              </a:rPr>
              <a:t>777	</a:t>
            </a:r>
            <a:r>
              <a:rPr lang="en-US" sz="4000" dirty="0">
                <a:latin typeface="Times New Roman"/>
                <a:ea typeface="Times New Roman"/>
                <a:cs typeface="Times New Roman"/>
                <a:sym typeface="Times New Roman"/>
              </a:rPr>
              <a:t>    </a:t>
            </a:r>
            <a:r>
              <a:rPr sz="4000" dirty="0">
                <a:latin typeface="Times New Roman"/>
                <a:ea typeface="Times New Roman"/>
                <a:cs typeface="Times New Roman"/>
                <a:sym typeface="Times New Roman"/>
              </a:rPr>
              <a:t>111 111 111</a:t>
            </a:r>
          </a:p>
          <a:p>
            <a:pPr marL="0" lvl="0" indent="0">
              <a:buSzTx/>
              <a:buNone/>
              <a:defRPr sz="1800"/>
            </a:pPr>
            <a:r>
              <a:rPr lang="en-US" sz="4000" dirty="0" err="1">
                <a:latin typeface="Times New Roman"/>
                <a:ea typeface="Times New Roman"/>
                <a:cs typeface="Times New Roman"/>
                <a:sym typeface="Times New Roman"/>
              </a:rPr>
              <a:t>Umask</a:t>
            </a:r>
            <a:r>
              <a:rPr lang="en-US" sz="4000" dirty="0">
                <a:latin typeface="Times New Roman"/>
                <a:ea typeface="Times New Roman"/>
                <a:cs typeface="Times New Roman"/>
                <a:sym typeface="Times New Roman"/>
              </a:rPr>
              <a:t> value: </a:t>
            </a:r>
            <a:r>
              <a:rPr sz="4000" dirty="0">
                <a:latin typeface="Times New Roman"/>
                <a:ea typeface="Times New Roman"/>
                <a:cs typeface="Times New Roman"/>
                <a:sym typeface="Times New Roman"/>
              </a:rPr>
              <a:t>077	</a:t>
            </a:r>
            <a:r>
              <a:rPr lang="en-US" sz="4000" dirty="0">
                <a:latin typeface="Times New Roman"/>
                <a:ea typeface="Times New Roman"/>
                <a:cs typeface="Times New Roman"/>
                <a:sym typeface="Times New Roman"/>
              </a:rPr>
              <a:t>    </a:t>
            </a:r>
            <a:r>
              <a:rPr sz="4000" dirty="0">
                <a:latin typeface="Times New Roman"/>
                <a:ea typeface="Times New Roman"/>
                <a:cs typeface="Times New Roman"/>
                <a:sym typeface="Times New Roman"/>
              </a:rPr>
              <a:t>000 111 111   </a:t>
            </a:r>
          </a:p>
          <a:p>
            <a:pPr marL="0" lvl="0" indent="0">
              <a:buSzTx/>
              <a:buNone/>
              <a:defRPr sz="1800"/>
            </a:pPr>
            <a:r>
              <a:rPr lang="en-US" sz="4000" dirty="0">
                <a:latin typeface="Times New Roman"/>
                <a:ea typeface="Times New Roman"/>
                <a:cs typeface="Times New Roman"/>
                <a:sym typeface="Times New Roman"/>
              </a:rPr>
              <a:t>Ones complement: </a:t>
            </a:r>
            <a:r>
              <a:rPr sz="4000" dirty="0">
                <a:latin typeface="Times New Roman"/>
                <a:ea typeface="Times New Roman"/>
                <a:cs typeface="Times New Roman"/>
                <a:sym typeface="Times New Roman"/>
              </a:rPr>
              <a:t>700</a:t>
            </a:r>
            <a:r>
              <a:rPr lang="en-US" sz="4000" dirty="0">
                <a:latin typeface="Times New Roman"/>
                <a:ea typeface="Times New Roman"/>
                <a:cs typeface="Times New Roman"/>
                <a:sym typeface="Times New Roman"/>
              </a:rPr>
              <a:t>   </a:t>
            </a:r>
            <a:r>
              <a:rPr sz="4000" u="sng" dirty="0">
                <a:latin typeface="Times New Roman"/>
                <a:ea typeface="Times New Roman"/>
                <a:cs typeface="Times New Roman"/>
                <a:sym typeface="Times New Roman"/>
              </a:rPr>
              <a:t>111</a:t>
            </a:r>
            <a:r>
              <a:rPr sz="4000" dirty="0">
                <a:latin typeface="Times New Roman"/>
                <a:ea typeface="Times New Roman"/>
                <a:cs typeface="Times New Roman"/>
                <a:sym typeface="Times New Roman"/>
              </a:rPr>
              <a:t> </a:t>
            </a:r>
            <a:r>
              <a:rPr sz="4000" u="sng" dirty="0">
                <a:latin typeface="Times New Roman"/>
                <a:ea typeface="Times New Roman"/>
                <a:cs typeface="Times New Roman"/>
                <a:sym typeface="Times New Roman"/>
              </a:rPr>
              <a:t>000</a:t>
            </a:r>
            <a:r>
              <a:rPr sz="4000" dirty="0">
                <a:latin typeface="Times New Roman"/>
                <a:ea typeface="Times New Roman"/>
                <a:cs typeface="Times New Roman"/>
                <a:sym typeface="Times New Roman"/>
              </a:rPr>
              <a:t> </a:t>
            </a:r>
            <a:r>
              <a:rPr sz="4000" u="sng" dirty="0">
                <a:latin typeface="Times New Roman"/>
                <a:ea typeface="Times New Roman"/>
                <a:cs typeface="Times New Roman"/>
                <a:sym typeface="Times New Roman"/>
              </a:rPr>
              <a:t>000</a:t>
            </a:r>
            <a:r>
              <a:rPr sz="4000" dirty="0">
                <a:latin typeface="Times New Roman"/>
                <a:ea typeface="Times New Roman"/>
                <a:cs typeface="Times New Roman"/>
                <a:sym typeface="Times New Roman"/>
              </a:rPr>
              <a:t>   </a:t>
            </a:r>
          </a:p>
          <a:p>
            <a:pPr marL="0" lvl="0" indent="0">
              <a:buSzTx/>
              <a:buNone/>
              <a:defRPr sz="1800"/>
            </a:pPr>
            <a:r>
              <a:rPr lang="en-US" sz="4000" dirty="0">
                <a:latin typeface="Times New Roman"/>
                <a:ea typeface="Times New Roman"/>
                <a:cs typeface="Times New Roman"/>
                <a:sym typeface="Times New Roman"/>
              </a:rPr>
              <a:t>Default permissions:</a:t>
            </a:r>
            <a:r>
              <a:rPr sz="4000" dirty="0">
                <a:latin typeface="Times New Roman"/>
                <a:ea typeface="Times New Roman"/>
                <a:cs typeface="Times New Roman"/>
                <a:sym typeface="Times New Roman"/>
              </a:rPr>
              <a:t>700</a:t>
            </a:r>
            <a:r>
              <a:rPr lang="en-US" sz="4000" dirty="0">
                <a:latin typeface="Times New Roman"/>
                <a:ea typeface="Times New Roman"/>
                <a:cs typeface="Times New Roman"/>
                <a:sym typeface="Times New Roman"/>
              </a:rPr>
              <a:t> 111 000 000</a:t>
            </a:r>
            <a:r>
              <a:rPr sz="4000" dirty="0">
                <a:latin typeface="Times New Roman"/>
                <a:ea typeface="Times New Roman"/>
                <a:cs typeface="Times New Roman"/>
                <a:sym typeface="Times New Roman"/>
              </a:rPr>
              <a:t>	</a:t>
            </a:r>
          </a:p>
          <a:p>
            <a:pPr marL="0" lvl="0" indent="0">
              <a:buSzTx/>
              <a:buNone/>
              <a:defRPr sz="1800"/>
            </a:pPr>
            <a:r>
              <a:rPr sz="4000" dirty="0">
                <a:latin typeface="Times New Roman"/>
                <a:ea typeface="Times New Roman"/>
                <a:cs typeface="Times New Roman"/>
                <a:sym typeface="Times New Roman"/>
              </a:rPr>
              <a:t> </a:t>
            </a: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Shape 165"/>
          <p:cNvSpPr>
            <a:spLocks noGrp="1"/>
          </p:cNvSpPr>
          <p:nvPr>
            <p:ph type="title"/>
          </p:nvPr>
        </p:nvSpPr>
        <p:spPr>
          <a:xfrm>
            <a:off x="457200" y="274638"/>
            <a:ext cx="8229600" cy="944563"/>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66" name="Shape 166"/>
          <p:cNvSpPr>
            <a:spLocks noGrp="1"/>
          </p:cNvSpPr>
          <p:nvPr>
            <p:ph type="body" idx="1"/>
          </p:nvPr>
        </p:nvSpPr>
        <p:spPr>
          <a:xfrm>
            <a:off x="381000" y="1295400"/>
            <a:ext cx="8305800" cy="5257800"/>
          </a:xfrm>
          <a:prstGeom prst="rect">
            <a:avLst/>
          </a:prstGeom>
        </p:spPr>
        <p:txBody>
          <a:bodyPr lIns="0" tIns="0" rIns="0" bIns="0">
            <a:normAutofit/>
          </a:bodyPr>
          <a:lstStyle/>
          <a:p>
            <a:pPr marL="0" lvl="0" indent="0">
              <a:buSzTx/>
              <a:buNone/>
              <a:defRPr sz="1800"/>
            </a:pPr>
            <a:r>
              <a:rPr sz="3200" b="1" dirty="0">
                <a:latin typeface="Times New Roman"/>
                <a:ea typeface="Times New Roman"/>
                <a:cs typeface="Times New Roman"/>
                <a:sym typeface="Times New Roman"/>
              </a:rPr>
              <a:t>File base permissions are 666 </a:t>
            </a:r>
          </a:p>
          <a:p>
            <a:pPr marL="0" lvl="0" indent="0">
              <a:buSzTx/>
              <a:buNone/>
              <a:defRPr sz="1800"/>
            </a:pPr>
            <a:r>
              <a:rPr sz="3200" b="1" dirty="0">
                <a:latin typeface="Times New Roman"/>
                <a:ea typeface="Times New Roman"/>
                <a:cs typeface="Times New Roman"/>
                <a:sym typeface="Times New Roman"/>
              </a:rPr>
              <a:t>(</a:t>
            </a:r>
            <a:r>
              <a:rPr sz="3200" b="1" dirty="0" err="1">
                <a:latin typeface="Times New Roman"/>
                <a:ea typeface="Times New Roman"/>
                <a:cs typeface="Times New Roman"/>
                <a:sym typeface="Times New Roman"/>
              </a:rPr>
              <a:t>rw-rw-rw</a:t>
            </a:r>
            <a:r>
              <a:rPr sz="3200" b="1" dirty="0">
                <a:latin typeface="Times New Roman"/>
                <a:ea typeface="Times New Roman"/>
                <a:cs typeface="Times New Roman"/>
                <a:sym typeface="Times New Roman"/>
              </a:rPr>
              <a:t>-)</a:t>
            </a:r>
            <a:br>
              <a:rPr sz="3200" b="1" dirty="0">
                <a:latin typeface="Times New Roman"/>
                <a:ea typeface="Times New Roman"/>
                <a:cs typeface="Times New Roman"/>
                <a:sym typeface="Times New Roman"/>
              </a:rPr>
            </a:br>
            <a:br>
              <a:rPr sz="3200" b="1" dirty="0">
                <a:latin typeface="Times New Roman"/>
                <a:ea typeface="Times New Roman"/>
                <a:cs typeface="Times New Roman"/>
                <a:sym typeface="Times New Roman"/>
              </a:rPr>
            </a:br>
            <a:r>
              <a:rPr sz="3200" dirty="0">
                <a:latin typeface="Times New Roman"/>
                <a:ea typeface="Times New Roman"/>
                <a:cs typeface="Times New Roman"/>
                <a:sym typeface="Times New Roman"/>
              </a:rPr>
              <a:t>Default permissions: 666     110 110 110</a:t>
            </a:r>
            <a:br>
              <a:rPr sz="3200" dirty="0">
                <a:latin typeface="Times New Roman"/>
                <a:ea typeface="Times New Roman"/>
                <a:cs typeface="Times New Roman"/>
                <a:sym typeface="Times New Roman"/>
              </a:rPr>
            </a:br>
            <a:r>
              <a:rPr sz="3200" dirty="0">
                <a:latin typeface="Times New Roman"/>
                <a:ea typeface="Times New Roman"/>
                <a:cs typeface="Times New Roman"/>
                <a:sym typeface="Times New Roman"/>
              </a:rPr>
              <a:t>Subtract </a:t>
            </a:r>
            <a:r>
              <a:rPr sz="3200" dirty="0" err="1">
                <a:latin typeface="Times New Roman"/>
                <a:ea typeface="Times New Roman"/>
                <a:cs typeface="Times New Roman"/>
                <a:sym typeface="Times New Roman"/>
              </a:rPr>
              <a:t>umask</a:t>
            </a:r>
            <a:r>
              <a:rPr sz="3200" dirty="0">
                <a:latin typeface="Times New Roman"/>
                <a:ea typeface="Times New Roman"/>
                <a:cs typeface="Times New Roman"/>
                <a:sym typeface="Times New Roman"/>
              </a:rPr>
              <a:t> value: 027   000 010 111 </a:t>
            </a:r>
            <a:br>
              <a:rPr sz="3200" dirty="0">
                <a:latin typeface="Times New Roman"/>
                <a:ea typeface="Times New Roman"/>
                <a:cs typeface="Times New Roman"/>
                <a:sym typeface="Times New Roman"/>
              </a:rPr>
            </a:br>
            <a:r>
              <a:rPr lang="en-US" sz="3200" dirty="0">
                <a:latin typeface="Times New Roman"/>
                <a:ea typeface="Times New Roman"/>
                <a:cs typeface="Times New Roman"/>
                <a:sym typeface="Times New Roman"/>
              </a:rPr>
              <a:t>Ones complement:750         </a:t>
            </a:r>
            <a:r>
              <a:rPr sz="3200" u="sng" dirty="0">
                <a:latin typeface="Times New Roman"/>
                <a:ea typeface="Times New Roman"/>
                <a:cs typeface="Times New Roman"/>
                <a:sym typeface="Times New Roman"/>
              </a:rPr>
              <a:t>111 101 </a:t>
            </a:r>
            <a:r>
              <a:rPr lang="en-US" sz="3200" u="sng" dirty="0">
                <a:latin typeface="Times New Roman"/>
                <a:ea typeface="Times New Roman"/>
                <a:cs typeface="Times New Roman"/>
                <a:sym typeface="Times New Roman"/>
              </a:rPr>
              <a:t> </a:t>
            </a:r>
            <a:r>
              <a:rPr sz="3200" u="sng" dirty="0">
                <a:latin typeface="Times New Roman"/>
                <a:ea typeface="Times New Roman"/>
                <a:cs typeface="Times New Roman"/>
                <a:sym typeface="Times New Roman"/>
              </a:rPr>
              <a:t>000 </a:t>
            </a:r>
          </a:p>
          <a:p>
            <a:pPr marL="0" lvl="0" indent="0">
              <a:buSzTx/>
              <a:buNone/>
              <a:defRPr sz="1800"/>
            </a:pPr>
            <a:r>
              <a:rPr lang="en-US" sz="3200" dirty="0">
                <a:latin typeface="Times New Roman"/>
                <a:ea typeface="Times New Roman"/>
                <a:cs typeface="Times New Roman"/>
                <a:sym typeface="Times New Roman"/>
              </a:rPr>
              <a:t>Default permissions 640:     </a:t>
            </a:r>
            <a:r>
              <a:rPr sz="3200" dirty="0">
                <a:latin typeface="Times New Roman"/>
                <a:ea typeface="Times New Roman"/>
                <a:cs typeface="Times New Roman"/>
                <a:sym typeface="Times New Roman"/>
              </a:rPr>
              <a:t>110 100 000</a:t>
            </a:r>
          </a:p>
          <a:p>
            <a:pPr marL="0" lvl="0" indent="0">
              <a:buSzTx/>
              <a:buNone/>
              <a:defRPr sz="1800"/>
            </a:pPr>
            <a:r>
              <a:rPr sz="3200" dirty="0">
                <a:latin typeface="Times New Roman"/>
                <a:ea typeface="Times New Roman"/>
                <a:cs typeface="Times New Roman"/>
                <a:sym typeface="Times New Roman"/>
              </a:rPr>
              <a:t> </a:t>
            </a:r>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Shape 168"/>
          <p:cNvSpPr>
            <a:spLocks noGrp="1"/>
          </p:cNvSpPr>
          <p:nvPr>
            <p:ph type="title"/>
          </p:nvPr>
        </p:nvSpPr>
        <p:spPr>
          <a:xfrm>
            <a:off x="457200" y="274638"/>
            <a:ext cx="8229600" cy="868363"/>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69" name="Shape 169"/>
          <p:cNvSpPr>
            <a:spLocks noGrp="1"/>
          </p:cNvSpPr>
          <p:nvPr>
            <p:ph type="body" idx="1"/>
          </p:nvPr>
        </p:nvSpPr>
        <p:spPr>
          <a:xfrm>
            <a:off x="457200" y="1447800"/>
            <a:ext cx="8229600" cy="5105400"/>
          </a:xfrm>
          <a:prstGeom prst="rect">
            <a:avLst/>
          </a:prstGeom>
        </p:spPr>
        <p:txBody>
          <a:bodyPr lIns="0" tIns="0" rIns="0" bIns="0">
            <a:normAutofit/>
          </a:bodyPr>
          <a:lstStyle/>
          <a:p>
            <a:pPr marL="0" lvl="0" indent="0">
              <a:buSzTx/>
              <a:buNone/>
              <a:defRPr sz="1800"/>
            </a:pPr>
            <a:r>
              <a:rPr sz="3600" b="1" dirty="0">
                <a:latin typeface="Times New Roman"/>
                <a:ea typeface="Times New Roman"/>
                <a:cs typeface="Times New Roman"/>
                <a:sym typeface="Times New Roman"/>
              </a:rPr>
              <a:t>File Calculation</a:t>
            </a:r>
            <a:endParaRPr sz="3600" dirty="0">
              <a:latin typeface="Times New Roman"/>
              <a:ea typeface="Times New Roman"/>
              <a:cs typeface="Times New Roman"/>
              <a:sym typeface="Times New Roman"/>
            </a:endParaRPr>
          </a:p>
          <a:p>
            <a:pPr marL="0" lvl="0" indent="0">
              <a:buSzTx/>
              <a:buNone/>
              <a:defRPr sz="1800"/>
            </a:pPr>
            <a:r>
              <a:rPr lang="en-US" sz="3600" dirty="0">
                <a:latin typeface="Times New Roman"/>
                <a:ea typeface="Times New Roman"/>
                <a:cs typeface="Times New Roman"/>
                <a:sym typeface="Times New Roman"/>
              </a:rPr>
              <a:t>Base permission: </a:t>
            </a:r>
            <a:r>
              <a:rPr sz="3600" dirty="0">
                <a:latin typeface="Times New Roman"/>
                <a:ea typeface="Times New Roman"/>
                <a:cs typeface="Times New Roman"/>
                <a:sym typeface="Times New Roman"/>
              </a:rPr>
              <a:t>666       </a:t>
            </a:r>
            <a:r>
              <a:rPr lang="en-US" sz="3600" dirty="0">
                <a:latin typeface="Times New Roman"/>
                <a:ea typeface="Times New Roman"/>
                <a:cs typeface="Times New Roman"/>
                <a:sym typeface="Times New Roman"/>
              </a:rPr>
              <a:t>  </a:t>
            </a:r>
            <a:r>
              <a:rPr sz="3600" dirty="0">
                <a:latin typeface="Times New Roman"/>
                <a:ea typeface="Times New Roman"/>
                <a:cs typeface="Times New Roman"/>
                <a:sym typeface="Times New Roman"/>
              </a:rPr>
              <a:t>110 110 110</a:t>
            </a:r>
          </a:p>
          <a:p>
            <a:pPr marL="0" lvl="0" indent="0">
              <a:buSzTx/>
              <a:buNone/>
              <a:defRPr sz="1800"/>
            </a:pPr>
            <a:r>
              <a:rPr lang="en-US" sz="3600" dirty="0" err="1">
                <a:latin typeface="Times New Roman"/>
                <a:ea typeface="Times New Roman"/>
                <a:cs typeface="Times New Roman"/>
                <a:sym typeface="Times New Roman"/>
              </a:rPr>
              <a:t>Umask</a:t>
            </a:r>
            <a:r>
              <a:rPr lang="en-US" sz="3600" dirty="0">
                <a:latin typeface="Times New Roman"/>
                <a:ea typeface="Times New Roman"/>
                <a:cs typeface="Times New Roman"/>
                <a:sym typeface="Times New Roman"/>
              </a:rPr>
              <a:t> value: </a:t>
            </a:r>
            <a:r>
              <a:rPr sz="3600" dirty="0">
                <a:latin typeface="Times New Roman"/>
                <a:ea typeface="Times New Roman"/>
                <a:cs typeface="Times New Roman"/>
                <a:sym typeface="Times New Roman"/>
              </a:rPr>
              <a:t>077	     </a:t>
            </a:r>
            <a:r>
              <a:rPr lang="en-US" sz="3600" dirty="0">
                <a:latin typeface="Times New Roman"/>
                <a:ea typeface="Times New Roman"/>
                <a:cs typeface="Times New Roman"/>
                <a:sym typeface="Times New Roman"/>
              </a:rPr>
              <a:t>       </a:t>
            </a:r>
            <a:r>
              <a:rPr sz="3600" dirty="0">
                <a:latin typeface="Times New Roman"/>
                <a:ea typeface="Times New Roman"/>
                <a:cs typeface="Times New Roman"/>
                <a:sym typeface="Times New Roman"/>
              </a:rPr>
              <a:t>000 111 111  </a:t>
            </a:r>
          </a:p>
          <a:p>
            <a:pPr marL="0" lvl="0" indent="0">
              <a:buSzTx/>
              <a:buNone/>
              <a:defRPr sz="1800"/>
            </a:pPr>
            <a:r>
              <a:rPr lang="en-US" sz="3600" dirty="0">
                <a:latin typeface="Times New Roman"/>
                <a:ea typeface="Times New Roman"/>
                <a:cs typeface="Times New Roman"/>
                <a:sym typeface="Times New Roman"/>
              </a:rPr>
              <a:t>Ones complement:</a:t>
            </a:r>
            <a:r>
              <a:rPr sz="3600" dirty="0">
                <a:latin typeface="Times New Roman"/>
                <a:ea typeface="Times New Roman"/>
                <a:cs typeface="Times New Roman"/>
                <a:sym typeface="Times New Roman"/>
              </a:rPr>
              <a:t>700	  </a:t>
            </a:r>
            <a:r>
              <a:rPr lang="en-US" sz="3600" dirty="0">
                <a:latin typeface="Times New Roman"/>
                <a:ea typeface="Times New Roman"/>
                <a:cs typeface="Times New Roman"/>
                <a:sym typeface="Times New Roman"/>
              </a:rPr>
              <a:t>  </a:t>
            </a:r>
            <a:r>
              <a:rPr sz="3600" u="sng" dirty="0">
                <a:latin typeface="Times New Roman"/>
                <a:ea typeface="Times New Roman"/>
                <a:cs typeface="Times New Roman"/>
                <a:sym typeface="Times New Roman"/>
              </a:rPr>
              <a:t>111 000 000</a:t>
            </a:r>
          </a:p>
          <a:p>
            <a:pPr marL="0" lvl="0" indent="0">
              <a:buSzTx/>
              <a:buNone/>
              <a:defRPr sz="1800"/>
            </a:pPr>
            <a:r>
              <a:rPr sz="3600" dirty="0">
                <a:latin typeface="Times New Roman"/>
                <a:ea typeface="Times New Roman"/>
                <a:cs typeface="Times New Roman"/>
                <a:sym typeface="Times New Roman"/>
              </a:rPr>
              <a:t> </a:t>
            </a:r>
            <a:r>
              <a:rPr lang="en-US" sz="3600" dirty="0">
                <a:latin typeface="Times New Roman"/>
                <a:ea typeface="Times New Roman"/>
                <a:cs typeface="Times New Roman"/>
                <a:sym typeface="Times New Roman"/>
              </a:rPr>
              <a:t>Default permissions: 6</a:t>
            </a:r>
            <a:r>
              <a:rPr sz="3600" dirty="0">
                <a:latin typeface="Times New Roman"/>
                <a:ea typeface="Times New Roman"/>
                <a:cs typeface="Times New Roman"/>
                <a:sym typeface="Times New Roman"/>
              </a:rPr>
              <a:t>00</a:t>
            </a:r>
            <a:r>
              <a:rPr lang="en-US" sz="3600" dirty="0">
                <a:latin typeface="Times New Roman"/>
                <a:ea typeface="Times New Roman"/>
                <a:cs typeface="Times New Roman"/>
                <a:sym typeface="Times New Roman"/>
              </a:rPr>
              <a:t>   110 000 000</a:t>
            </a:r>
            <a:endParaRPr sz="3600" dirty="0">
              <a:latin typeface="Times New Roman"/>
              <a:ea typeface="Times New Roman"/>
              <a:cs typeface="Times New Roman"/>
              <a:sym typeface="Times New Roman"/>
            </a:endParaRPr>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Shape 171"/>
          <p:cNvSpPr>
            <a:spLocks noGrp="1"/>
          </p:cNvSpPr>
          <p:nvPr>
            <p:ph type="title"/>
          </p:nvPr>
        </p:nvSpPr>
        <p:spPr>
          <a:xfrm>
            <a:off x="457200" y="274638"/>
            <a:ext cx="8229600" cy="868363"/>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72" name="Shape 172"/>
          <p:cNvSpPr>
            <a:spLocks noGrp="1"/>
          </p:cNvSpPr>
          <p:nvPr>
            <p:ph type="body" idx="1"/>
          </p:nvPr>
        </p:nvSpPr>
        <p:spPr>
          <a:xfrm>
            <a:off x="457200" y="1143000"/>
            <a:ext cx="8229600" cy="5410200"/>
          </a:xfrm>
          <a:prstGeom prst="rect">
            <a:avLst/>
          </a:prstGeom>
        </p:spPr>
        <p:txBody>
          <a:bodyPr lIns="0" tIns="0" rIns="0" bIns="0">
            <a:normAutofit/>
          </a:bodyPr>
          <a:lstStyle/>
          <a:p>
            <a:pPr marL="0" lvl="0" indent="0">
              <a:lnSpc>
                <a:spcPct val="80000"/>
              </a:lnSpc>
              <a:buSzTx/>
              <a:buNone/>
              <a:defRPr sz="1800"/>
            </a:pPr>
            <a:r>
              <a:rPr sz="3600" b="1" dirty="0">
                <a:latin typeface="Times New Roman"/>
                <a:ea typeface="Times New Roman"/>
                <a:cs typeface="Times New Roman"/>
                <a:sym typeface="Times New Roman"/>
              </a:rPr>
              <a:t>UNIX System Requirements</a:t>
            </a:r>
          </a:p>
          <a:p>
            <a:pPr marL="0" lvl="0" indent="0">
              <a:lnSpc>
                <a:spcPct val="80000"/>
              </a:lnSpc>
              <a:buSzTx/>
              <a:buNone/>
              <a:defRPr sz="1800"/>
            </a:pPr>
            <a:r>
              <a:rPr sz="3600" dirty="0">
                <a:latin typeface="Times New Roman"/>
                <a:ea typeface="Times New Roman"/>
                <a:cs typeface="Times New Roman"/>
                <a:sym typeface="Times New Roman"/>
              </a:rPr>
              <a:t>	System requirements vary because they are platform dependent. The more specific requirements include the following areas:</a:t>
            </a:r>
          </a:p>
          <a:p>
            <a:pPr lvl="0">
              <a:lnSpc>
                <a:spcPct val="80000"/>
              </a:lnSpc>
              <a:buFont typeface="Arial" panose="020B0604020202020204" pitchFamily="34" charset="0"/>
              <a:buChar char="•"/>
              <a:defRPr sz="1800"/>
            </a:pPr>
            <a:r>
              <a:rPr sz="3600" dirty="0">
                <a:latin typeface="Times New Roman"/>
                <a:ea typeface="Times New Roman"/>
                <a:cs typeface="Times New Roman"/>
                <a:sym typeface="Times New Roman"/>
              </a:rPr>
              <a:t>Calculating Disk Requirements</a:t>
            </a:r>
          </a:p>
          <a:p>
            <a:pPr lvl="0">
              <a:lnSpc>
                <a:spcPct val="80000"/>
              </a:lnSpc>
              <a:buFont typeface="Arial" panose="020B0604020202020204" pitchFamily="34" charset="0"/>
              <a:buChar char="•"/>
              <a:defRPr sz="1800"/>
            </a:pPr>
            <a:r>
              <a:rPr sz="3600" dirty="0">
                <a:latin typeface="Times New Roman"/>
                <a:ea typeface="Times New Roman"/>
                <a:cs typeface="Times New Roman"/>
                <a:sym typeface="Times New Roman"/>
              </a:rPr>
              <a:t>Calculating Memory requirements</a:t>
            </a:r>
          </a:p>
          <a:p>
            <a:pPr lvl="0">
              <a:lnSpc>
                <a:spcPct val="80000"/>
              </a:lnSpc>
              <a:buFont typeface="Arial" panose="020B0604020202020204" pitchFamily="34" charset="0"/>
              <a:buChar char="•"/>
              <a:defRPr sz="1800"/>
            </a:pPr>
            <a:r>
              <a:rPr sz="3600" dirty="0">
                <a:latin typeface="Times New Roman"/>
                <a:ea typeface="Times New Roman"/>
                <a:cs typeface="Times New Roman"/>
                <a:sym typeface="Times New Roman"/>
              </a:rPr>
              <a:t>Calculating Swap Space</a:t>
            </a:r>
          </a:p>
          <a:p>
            <a:pPr lvl="0">
              <a:lnSpc>
                <a:spcPct val="80000"/>
              </a:lnSpc>
              <a:buFont typeface="Arial" panose="020B0604020202020204" pitchFamily="34" charset="0"/>
              <a:buChar char="•"/>
              <a:defRPr sz="1800"/>
            </a:pPr>
            <a:r>
              <a:rPr sz="3600" dirty="0">
                <a:latin typeface="Times New Roman"/>
                <a:ea typeface="Times New Roman"/>
                <a:cs typeface="Times New Roman"/>
                <a:sym typeface="Times New Roman"/>
              </a:rPr>
              <a:t>Determining the number of Global, Users, Routine Buffers</a:t>
            </a:r>
          </a:p>
          <a:p>
            <a:pPr lvl="0">
              <a:lnSpc>
                <a:spcPct val="80000"/>
              </a:lnSpc>
              <a:buFont typeface="Arial" panose="020B0604020202020204" pitchFamily="34" charset="0"/>
              <a:buChar char="•"/>
              <a:defRPr sz="1800"/>
            </a:pPr>
            <a:r>
              <a:rPr sz="3600" dirty="0">
                <a:latin typeface="Times New Roman"/>
                <a:ea typeface="Times New Roman"/>
                <a:cs typeface="Times New Roman"/>
                <a:sym typeface="Times New Roman"/>
              </a:rPr>
              <a:t>Determining the maximum Database Size</a:t>
            </a:r>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Shape 174"/>
          <p:cNvSpPr>
            <a:spLocks noGrp="1"/>
          </p:cNvSpPr>
          <p:nvPr>
            <p:ph type="title"/>
          </p:nvPr>
        </p:nvSpPr>
        <p:spPr>
          <a:xfrm>
            <a:off x="503238" y="0"/>
            <a:ext cx="8183561" cy="12192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75" name="Shape 175"/>
          <p:cNvSpPr>
            <a:spLocks noGrp="1"/>
          </p:cNvSpPr>
          <p:nvPr>
            <p:ph type="body" idx="1"/>
          </p:nvPr>
        </p:nvSpPr>
        <p:spPr>
          <a:xfrm>
            <a:off x="438150" y="1257300"/>
            <a:ext cx="8229600" cy="5181600"/>
          </a:xfrm>
          <a:prstGeom prst="rect">
            <a:avLst/>
          </a:prstGeom>
        </p:spPr>
        <p:txBody>
          <a:bodyPr lIns="0" tIns="0" rIns="0" bIns="0">
            <a:normAutofit/>
          </a:bodyPr>
          <a:lstStyle/>
          <a:p>
            <a:pPr marL="0" lvl="0" indent="0">
              <a:buSzTx/>
              <a:buNone/>
              <a:defRPr sz="1800"/>
            </a:pPr>
            <a:r>
              <a:rPr sz="3600" b="1" dirty="0">
                <a:latin typeface="Times New Roman"/>
                <a:ea typeface="Times New Roman"/>
                <a:cs typeface="Times New Roman"/>
                <a:sym typeface="Times New Roman"/>
              </a:rPr>
              <a:t>Calculating Disk Requirements</a:t>
            </a:r>
          </a:p>
          <a:p>
            <a:pPr lvl="0">
              <a:buFont typeface="Arial" panose="020B0604020202020204" pitchFamily="34" charset="0"/>
              <a:buChar char="•"/>
              <a:defRPr sz="1800"/>
            </a:pPr>
            <a:r>
              <a:rPr sz="3600" dirty="0">
                <a:latin typeface="Times New Roman"/>
                <a:ea typeface="Times New Roman"/>
                <a:cs typeface="Times New Roman"/>
                <a:sym typeface="Times New Roman"/>
              </a:rPr>
              <a:t>Cache’ 67 MB</a:t>
            </a:r>
          </a:p>
          <a:p>
            <a:pPr lvl="0">
              <a:buFont typeface="Arial" panose="020B0604020202020204" pitchFamily="34" charset="0"/>
              <a:buChar char="•"/>
              <a:defRPr sz="1800"/>
            </a:pPr>
            <a:r>
              <a:rPr sz="3600" dirty="0">
                <a:latin typeface="Times New Roman"/>
                <a:ea typeface="Times New Roman"/>
                <a:cs typeface="Times New Roman"/>
                <a:sym typeface="Times New Roman"/>
              </a:rPr>
              <a:t>Cache’ Server Pages 3 MB</a:t>
            </a:r>
          </a:p>
          <a:p>
            <a:pPr lvl="0">
              <a:buFont typeface="Arial" panose="020B0604020202020204" pitchFamily="34" charset="0"/>
              <a:buChar char="•"/>
              <a:defRPr sz="1800"/>
            </a:pPr>
            <a:r>
              <a:rPr sz="3600" dirty="0">
                <a:latin typeface="Times New Roman"/>
                <a:ea typeface="Times New Roman"/>
                <a:cs typeface="Times New Roman"/>
                <a:sym typeface="Times New Roman"/>
              </a:rPr>
              <a:t>Cache’ ODBC support 3.5 MB</a:t>
            </a:r>
          </a:p>
          <a:p>
            <a:pPr lvl="0">
              <a:buFont typeface="Arial" panose="020B0604020202020204" pitchFamily="34" charset="0"/>
              <a:buChar char="•"/>
              <a:defRPr sz="1800"/>
            </a:pPr>
            <a:r>
              <a:rPr sz="3600" dirty="0">
                <a:latin typeface="Times New Roman"/>
                <a:ea typeface="Times New Roman"/>
                <a:cs typeface="Times New Roman"/>
                <a:sym typeface="Times New Roman"/>
              </a:rPr>
              <a:t>Cache’ engine and link libraries 6.6 MB</a:t>
            </a:r>
          </a:p>
          <a:p>
            <a:pPr lvl="0">
              <a:buFont typeface="Arial" panose="020B0604020202020204" pitchFamily="34" charset="0"/>
              <a:buChar char="•"/>
              <a:defRPr sz="1800"/>
            </a:pPr>
            <a:r>
              <a:rPr sz="3600" dirty="0" err="1">
                <a:latin typeface="Times New Roman"/>
                <a:ea typeface="Times New Roman"/>
                <a:cs typeface="Times New Roman"/>
                <a:sym typeface="Times New Roman"/>
              </a:rPr>
              <a:t>Weblink</a:t>
            </a:r>
            <a:r>
              <a:rPr sz="3600" dirty="0">
                <a:latin typeface="Times New Roman"/>
                <a:ea typeface="Times New Roman"/>
                <a:cs typeface="Times New Roman"/>
                <a:sym typeface="Times New Roman"/>
              </a:rPr>
              <a:t> 3 MB</a:t>
            </a:r>
          </a:p>
          <a:p>
            <a:pPr marL="0" lvl="0" indent="0">
              <a:buNone/>
              <a:defRPr sz="1800"/>
            </a:pPr>
            <a:r>
              <a:rPr sz="3600" dirty="0">
                <a:latin typeface="Times New Roman"/>
                <a:ea typeface="Times New Roman"/>
                <a:cs typeface="Times New Roman"/>
                <a:sym typeface="Times New Roman"/>
              </a:rPr>
              <a:t>Space for your Cache’ application database</a:t>
            </a:r>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Shape 177"/>
          <p:cNvSpPr>
            <a:spLocks noGrp="1"/>
          </p:cNvSpPr>
          <p:nvPr>
            <p:ph type="title"/>
          </p:nvPr>
        </p:nvSpPr>
        <p:spPr>
          <a:xfrm>
            <a:off x="503238" y="0"/>
            <a:ext cx="8183561" cy="13716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78" name="Shape 178"/>
          <p:cNvSpPr>
            <a:spLocks noGrp="1"/>
          </p:cNvSpPr>
          <p:nvPr>
            <p:ph type="body" idx="1"/>
          </p:nvPr>
        </p:nvSpPr>
        <p:spPr>
          <a:xfrm>
            <a:off x="457200" y="1371600"/>
            <a:ext cx="8229600" cy="4953000"/>
          </a:xfrm>
          <a:prstGeom prst="rect">
            <a:avLst/>
          </a:prstGeom>
        </p:spPr>
        <p:txBody>
          <a:bodyPr lIns="0" tIns="0" rIns="0" bIns="0">
            <a:normAutofit/>
          </a:bodyPr>
          <a:lstStyle/>
          <a:p>
            <a:pPr marL="0" lvl="0" indent="0">
              <a:buSzTx/>
              <a:buNone/>
              <a:defRPr sz="1800"/>
            </a:pPr>
            <a:r>
              <a:rPr sz="3600" b="1" dirty="0">
                <a:latin typeface="Times New Roman"/>
                <a:ea typeface="Times New Roman"/>
                <a:cs typeface="Times New Roman"/>
                <a:sym typeface="Times New Roman"/>
              </a:rPr>
              <a:t>Calculating Disk Requirements</a:t>
            </a:r>
          </a:p>
          <a:p>
            <a:pPr lvl="0">
              <a:buFont typeface="Arial" panose="020B0604020202020204" pitchFamily="34" charset="0"/>
              <a:buChar char="•"/>
              <a:defRPr sz="1800"/>
            </a:pPr>
            <a:r>
              <a:rPr sz="3600" dirty="0">
                <a:latin typeface="Times New Roman"/>
                <a:ea typeface="Times New Roman"/>
                <a:cs typeface="Times New Roman"/>
                <a:sym typeface="Times New Roman"/>
              </a:rPr>
              <a:t>Approx. 12.5 percent of the buffer pool size for the initial size of the write image file.</a:t>
            </a:r>
          </a:p>
          <a:p>
            <a:pPr lvl="0">
              <a:buFont typeface="Arial" panose="020B0604020202020204" pitchFamily="34" charset="0"/>
              <a:buChar char="•"/>
              <a:defRPr sz="1800"/>
            </a:pPr>
            <a:r>
              <a:rPr sz="3600" dirty="0">
                <a:latin typeface="Times New Roman"/>
                <a:ea typeface="Times New Roman"/>
                <a:cs typeface="Times New Roman"/>
                <a:sym typeface="Times New Roman"/>
              </a:rPr>
              <a:t>System administrator determine size of journal files.</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Shape 66"/>
          <p:cNvSpPr>
            <a:spLocks noGrp="1"/>
          </p:cNvSpPr>
          <p:nvPr>
            <p:ph type="title"/>
          </p:nvPr>
        </p:nvSpPr>
        <p:spPr>
          <a:xfrm>
            <a:off x="457200" y="274638"/>
            <a:ext cx="8229600" cy="639763"/>
          </a:xfrm>
          <a:prstGeom prst="rect">
            <a:avLst/>
          </a:prstGeom>
        </p:spPr>
        <p:txBody>
          <a:bodyPr/>
          <a:lstStyle>
            <a:lvl1pPr>
              <a:defRPr sz="3200">
                <a:solidFill>
                  <a:srgbClr val="FF9254"/>
                </a:solidFill>
                <a:latin typeface="Times New Roman"/>
                <a:ea typeface="Times New Roman"/>
                <a:cs typeface="Times New Roman"/>
                <a:sym typeface="Times New Roman"/>
              </a:defRPr>
            </a:lvl1pPr>
          </a:lstStyle>
          <a:p>
            <a:pPr lvl="0">
              <a:defRPr sz="1800" b="0">
                <a:solidFill>
                  <a:srgbClr val="000000"/>
                </a:solidFill>
                <a:effectLst/>
              </a:defRPr>
            </a:pPr>
            <a:r>
              <a:rPr lang="en-US" sz="3200" b="1" dirty="0">
                <a:solidFill>
                  <a:srgbClr val="FF9254"/>
                </a:solidFill>
                <a:effectLst>
                  <a:outerShdw blurRad="50800" dist="22860" dir="5400000" rotWithShape="0">
                    <a:srgbClr val="000000">
                      <a:alpha val="55000"/>
                    </a:srgbClr>
                  </a:outerShdw>
                </a:effectLst>
              </a:rPr>
              <a:t>This Week’s Expected Outcome</a:t>
            </a:r>
            <a:endParaRPr sz="3200" b="1" dirty="0">
              <a:solidFill>
                <a:srgbClr val="FF9254"/>
              </a:solidFill>
              <a:effectLst>
                <a:outerShdw blurRad="50800" dist="22860" dir="5400000" rotWithShape="0">
                  <a:srgbClr val="000000">
                    <a:alpha val="55000"/>
                  </a:srgbClr>
                </a:outerShdw>
              </a:effectLst>
            </a:endParaRPr>
          </a:p>
        </p:txBody>
      </p:sp>
      <p:sp>
        <p:nvSpPr>
          <p:cNvPr id="67" name="Shape 67"/>
          <p:cNvSpPr>
            <a:spLocks noGrp="1"/>
          </p:cNvSpPr>
          <p:nvPr>
            <p:ph type="body" idx="1"/>
          </p:nvPr>
        </p:nvSpPr>
        <p:spPr>
          <a:xfrm>
            <a:off x="381000" y="914400"/>
            <a:ext cx="8534400" cy="5715000"/>
          </a:xfrm>
          <a:prstGeom prst="rect">
            <a:avLst/>
          </a:prstGeom>
        </p:spPr>
        <p:txBody>
          <a:bodyPr lIns="0" tIns="0" rIns="0" bIns="0">
            <a:normAutofit/>
          </a:bodyPr>
          <a:lstStyle/>
          <a:p>
            <a:pPr lvl="0">
              <a:buSzTx/>
              <a:buNone/>
              <a:defRPr sz="1800"/>
            </a:pPr>
            <a:endParaRPr lang="en-US" dirty="0">
              <a:latin typeface="Times New Roman"/>
              <a:ea typeface="Times New Roman"/>
              <a:cs typeface="Times New Roman"/>
              <a:sym typeface="Times New Roman"/>
            </a:endParaRPr>
          </a:p>
          <a:p>
            <a:pPr lvl="0">
              <a:buSzTx/>
              <a:buNone/>
              <a:defRPr sz="1800"/>
            </a:pPr>
            <a:r>
              <a:rPr lang="en-US" sz="3200" dirty="0">
                <a:latin typeface="Times New Roman"/>
                <a:ea typeface="Times New Roman"/>
                <a:cs typeface="Times New Roman"/>
                <a:sym typeface="Times New Roman"/>
              </a:rPr>
              <a:t>Upon successful completion of this module, the student will be able to:</a:t>
            </a:r>
          </a:p>
          <a:p>
            <a:pPr lvl="0">
              <a:buSzTx/>
              <a:buNone/>
              <a:defRPr sz="1800"/>
            </a:pPr>
            <a:r>
              <a:rPr lang="en-US" sz="3200" dirty="0">
                <a:latin typeface="Times New Roman"/>
                <a:ea typeface="Times New Roman"/>
                <a:cs typeface="Times New Roman"/>
                <a:sym typeface="Times New Roman"/>
              </a:rPr>
              <a:t>		Display the </a:t>
            </a:r>
            <a:r>
              <a:rPr lang="en-US" sz="3200" dirty="0" err="1">
                <a:latin typeface="Times New Roman"/>
                <a:ea typeface="Times New Roman"/>
                <a:cs typeface="Times New Roman"/>
                <a:sym typeface="Times New Roman"/>
              </a:rPr>
              <a:t>inode</a:t>
            </a:r>
            <a:r>
              <a:rPr lang="en-US" sz="3200" dirty="0">
                <a:latin typeface="Times New Roman"/>
                <a:ea typeface="Times New Roman"/>
                <a:cs typeface="Times New Roman"/>
                <a:sym typeface="Times New Roman"/>
              </a:rPr>
              <a:t> attributes using Perl language?</a:t>
            </a:r>
          </a:p>
          <a:p>
            <a:pPr lvl="0">
              <a:buSzTx/>
              <a:buNone/>
              <a:defRPr sz="1800"/>
            </a:pPr>
            <a:r>
              <a:rPr lang="en-US" sz="3200" dirty="0">
                <a:latin typeface="Times New Roman"/>
                <a:ea typeface="Times New Roman"/>
                <a:cs typeface="Times New Roman"/>
                <a:sym typeface="Times New Roman"/>
              </a:rPr>
              <a:t>		Review what </a:t>
            </a:r>
            <a:r>
              <a:rPr lang="en-US" sz="3200" dirty="0" err="1">
                <a:latin typeface="Times New Roman"/>
                <a:ea typeface="Times New Roman"/>
                <a:cs typeface="Times New Roman"/>
                <a:sym typeface="Times New Roman"/>
              </a:rPr>
              <a:t>webmin</a:t>
            </a:r>
            <a:r>
              <a:rPr lang="en-US" sz="3200" dirty="0">
                <a:latin typeface="Times New Roman"/>
                <a:ea typeface="Times New Roman"/>
                <a:cs typeface="Times New Roman"/>
                <a:sym typeface="Times New Roman"/>
              </a:rPr>
              <a:t> software capabilities</a:t>
            </a:r>
          </a:p>
          <a:p>
            <a:pPr lvl="0">
              <a:buSzTx/>
              <a:buNone/>
              <a:defRPr sz="1800"/>
            </a:pPr>
            <a:r>
              <a:rPr lang="en-US" sz="3200" dirty="0">
                <a:latin typeface="Times New Roman"/>
                <a:ea typeface="Times New Roman"/>
                <a:cs typeface="Times New Roman"/>
                <a:sym typeface="Times New Roman"/>
              </a:rPr>
              <a:t>		Calculate </a:t>
            </a:r>
            <a:r>
              <a:rPr lang="en-US" sz="3200" dirty="0" err="1">
                <a:latin typeface="Times New Roman"/>
                <a:ea typeface="Times New Roman"/>
                <a:cs typeface="Times New Roman"/>
                <a:sym typeface="Times New Roman"/>
              </a:rPr>
              <a:t>umask</a:t>
            </a:r>
            <a:r>
              <a:rPr lang="en-US" sz="3200" dirty="0">
                <a:latin typeface="Times New Roman"/>
                <a:ea typeface="Times New Roman"/>
                <a:cs typeface="Times New Roman"/>
                <a:sym typeface="Times New Roman"/>
              </a:rPr>
              <a:t> value</a:t>
            </a:r>
          </a:p>
          <a:p>
            <a:pPr lvl="0">
              <a:buSzTx/>
              <a:buNone/>
              <a:defRPr sz="1800"/>
            </a:pPr>
            <a:r>
              <a:rPr lang="en-US" sz="3200" dirty="0">
                <a:latin typeface="Times New Roman"/>
                <a:ea typeface="Times New Roman"/>
                <a:cs typeface="Times New Roman"/>
                <a:sym typeface="Times New Roman"/>
              </a:rPr>
              <a:t>		</a:t>
            </a:r>
            <a:r>
              <a:rPr lang="en-US" sz="3200" dirty="0" err="1">
                <a:latin typeface="Times New Roman"/>
                <a:ea typeface="Times New Roman"/>
                <a:cs typeface="Times New Roman"/>
                <a:sym typeface="Times New Roman"/>
              </a:rPr>
              <a:t>Fsck</a:t>
            </a:r>
            <a:r>
              <a:rPr lang="en-US" sz="3200" dirty="0">
                <a:latin typeface="Times New Roman"/>
                <a:ea typeface="Times New Roman"/>
                <a:cs typeface="Times New Roman"/>
                <a:sym typeface="Times New Roman"/>
              </a:rPr>
              <a:t> utility</a:t>
            </a:r>
          </a:p>
          <a:p>
            <a:pPr lvl="0">
              <a:buSzTx/>
              <a:buNone/>
              <a:defRPr sz="1800"/>
            </a:pPr>
            <a:endParaRPr sz="2800" dirty="0">
              <a:latin typeface="Times New Roman"/>
              <a:ea typeface="Times New Roman"/>
              <a:cs typeface="Times New Roman"/>
              <a:sym typeface="Times New Roman"/>
            </a:endParaRPr>
          </a:p>
        </p:txBody>
      </p:sp>
    </p:spTree>
    <p:extLst>
      <p:ext uri="{BB962C8B-B14F-4D97-AF65-F5344CB8AC3E}">
        <p14:creationId xmlns:p14="http://schemas.microsoft.com/office/powerpoint/2010/main" val="4049198893"/>
      </p:ext>
    </p:extLst>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Shape 180"/>
          <p:cNvSpPr>
            <a:spLocks noGrp="1"/>
          </p:cNvSpPr>
          <p:nvPr>
            <p:ph type="title"/>
          </p:nvPr>
        </p:nvSpPr>
        <p:spPr>
          <a:xfrm>
            <a:off x="457199" y="0"/>
            <a:ext cx="8183565" cy="10668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81" name="Shape 181"/>
          <p:cNvSpPr>
            <a:spLocks noGrp="1"/>
          </p:cNvSpPr>
          <p:nvPr>
            <p:ph type="body" idx="1"/>
          </p:nvPr>
        </p:nvSpPr>
        <p:spPr>
          <a:xfrm>
            <a:off x="457200" y="1047750"/>
            <a:ext cx="8229600" cy="5791200"/>
          </a:xfrm>
          <a:prstGeom prst="rect">
            <a:avLst/>
          </a:prstGeom>
        </p:spPr>
        <p:txBody>
          <a:bodyPr lIns="0" tIns="0" rIns="0" bIns="0">
            <a:normAutofit/>
          </a:bodyPr>
          <a:lstStyle/>
          <a:p>
            <a:pPr marL="0" lvl="0" indent="0">
              <a:lnSpc>
                <a:spcPct val="80000"/>
              </a:lnSpc>
              <a:buSzTx/>
              <a:buNone/>
              <a:defRPr sz="1800"/>
            </a:pPr>
            <a:r>
              <a:rPr sz="4000" b="1" dirty="0">
                <a:latin typeface="Times New Roman"/>
                <a:ea typeface="Times New Roman"/>
                <a:cs typeface="Times New Roman"/>
                <a:sym typeface="Times New Roman"/>
              </a:rPr>
              <a:t>Calculating Memory requirements</a:t>
            </a:r>
          </a:p>
          <a:p>
            <a:pPr lvl="0">
              <a:lnSpc>
                <a:spcPct val="80000"/>
              </a:lnSpc>
              <a:buFont typeface="Arial" panose="020B0604020202020204" pitchFamily="34" charset="0"/>
              <a:buChar char="•"/>
              <a:defRPr sz="1800"/>
            </a:pPr>
            <a:r>
              <a:rPr sz="4000" dirty="0">
                <a:latin typeface="Times New Roman"/>
                <a:ea typeface="Times New Roman"/>
                <a:cs typeface="Times New Roman"/>
                <a:sym typeface="Times New Roman"/>
              </a:rPr>
              <a:t>Operating system 1800 KB (OS dependent)</a:t>
            </a:r>
          </a:p>
          <a:p>
            <a:pPr lvl="0">
              <a:lnSpc>
                <a:spcPct val="80000"/>
              </a:lnSpc>
              <a:buFont typeface="Arial" panose="020B0604020202020204" pitchFamily="34" charset="0"/>
              <a:buChar char="•"/>
              <a:defRPr sz="1800"/>
            </a:pPr>
            <a:r>
              <a:rPr sz="4000" dirty="0">
                <a:latin typeface="Times New Roman"/>
                <a:ea typeface="Times New Roman"/>
                <a:cs typeface="Times New Roman"/>
                <a:sym typeface="Times New Roman"/>
              </a:rPr>
              <a:t>Cache’ 842 KB</a:t>
            </a:r>
          </a:p>
          <a:p>
            <a:pPr lvl="0">
              <a:lnSpc>
                <a:spcPct val="80000"/>
              </a:lnSpc>
              <a:buFont typeface="Arial" panose="020B0604020202020204" pitchFamily="34" charset="0"/>
              <a:buChar char="•"/>
              <a:defRPr sz="1800"/>
            </a:pPr>
            <a:r>
              <a:rPr sz="4000" dirty="0">
                <a:latin typeface="Times New Roman"/>
                <a:ea typeface="Times New Roman"/>
                <a:cs typeface="Times New Roman"/>
                <a:sym typeface="Times New Roman"/>
              </a:rPr>
              <a:t>Global database cache’8 KB per buffer</a:t>
            </a:r>
          </a:p>
          <a:p>
            <a:pPr lvl="0">
              <a:lnSpc>
                <a:spcPct val="80000"/>
              </a:lnSpc>
              <a:buFont typeface="Arial" panose="020B0604020202020204" pitchFamily="34" charset="0"/>
              <a:buChar char="•"/>
              <a:defRPr sz="1800"/>
            </a:pPr>
            <a:r>
              <a:rPr sz="4000" dirty="0">
                <a:latin typeface="Times New Roman"/>
                <a:ea typeface="Times New Roman"/>
                <a:cs typeface="Times New Roman"/>
                <a:sym typeface="Times New Roman"/>
              </a:rPr>
              <a:t>Routine cache 32 KB </a:t>
            </a:r>
          </a:p>
          <a:p>
            <a:pPr lvl="0">
              <a:lnSpc>
                <a:spcPct val="80000"/>
              </a:lnSpc>
              <a:buFont typeface="Arial" panose="020B0604020202020204" pitchFamily="34" charset="0"/>
              <a:buChar char="•"/>
              <a:defRPr sz="1800"/>
            </a:pPr>
            <a:r>
              <a:rPr sz="4000" dirty="0">
                <a:latin typeface="Times New Roman"/>
                <a:ea typeface="Times New Roman"/>
                <a:cs typeface="Times New Roman"/>
                <a:sym typeface="Times New Roman"/>
              </a:rPr>
              <a:t>User overhead 1KB (1024) per process</a:t>
            </a:r>
          </a:p>
          <a:p>
            <a:pPr lvl="0">
              <a:lnSpc>
                <a:spcPct val="80000"/>
              </a:lnSpc>
              <a:buFont typeface="Arial" panose="020B0604020202020204" pitchFamily="34" charset="0"/>
              <a:buChar char="•"/>
              <a:defRPr sz="1800"/>
            </a:pPr>
            <a:r>
              <a:rPr sz="4000" dirty="0">
                <a:latin typeface="Times New Roman"/>
                <a:ea typeface="Times New Roman"/>
                <a:cs typeface="Times New Roman"/>
                <a:sym typeface="Times New Roman"/>
              </a:rPr>
              <a:t>Network 300 - 304 KB per port for each network system process. </a:t>
            </a:r>
          </a:p>
        </p:txBody>
      </p:sp>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Shape 183"/>
          <p:cNvSpPr>
            <a:spLocks noGrp="1"/>
          </p:cNvSpPr>
          <p:nvPr>
            <p:ph type="title"/>
          </p:nvPr>
        </p:nvSpPr>
        <p:spPr>
          <a:xfrm>
            <a:off x="457200" y="0"/>
            <a:ext cx="8229600" cy="10668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84" name="Shape 184"/>
          <p:cNvSpPr>
            <a:spLocks noGrp="1"/>
          </p:cNvSpPr>
          <p:nvPr>
            <p:ph type="body" idx="1"/>
          </p:nvPr>
        </p:nvSpPr>
        <p:spPr>
          <a:xfrm>
            <a:off x="457200" y="1066800"/>
            <a:ext cx="8229600" cy="5562600"/>
          </a:xfrm>
          <a:prstGeom prst="rect">
            <a:avLst/>
          </a:prstGeom>
        </p:spPr>
        <p:txBody>
          <a:bodyPr lIns="0" tIns="0" rIns="0" bIns="0">
            <a:normAutofit/>
          </a:bodyPr>
          <a:lstStyle/>
          <a:p>
            <a:pPr marL="0" lvl="0" indent="0">
              <a:buSzTx/>
              <a:buNone/>
              <a:defRPr sz="1800"/>
            </a:pPr>
            <a:r>
              <a:rPr sz="4000" b="1">
                <a:latin typeface="Times New Roman"/>
                <a:ea typeface="Times New Roman"/>
                <a:cs typeface="Times New Roman"/>
                <a:sym typeface="Times New Roman"/>
              </a:rPr>
              <a:t>Calculating Memory requirements</a:t>
            </a:r>
          </a:p>
          <a:p>
            <a:pPr marL="0" lvl="0" indent="0">
              <a:buSzTx/>
              <a:buNone/>
              <a:defRPr sz="1800"/>
            </a:pPr>
            <a:r>
              <a:rPr sz="4000">
                <a:latin typeface="Times New Roman"/>
                <a:ea typeface="Times New Roman"/>
                <a:cs typeface="Times New Roman"/>
                <a:sym typeface="Times New Roman"/>
              </a:rPr>
              <a:t>	Cache’ ports have 2 DMNNET system processes per port. In addition, network shared memory requirement dependent on the number of ports and the number of remote hosts configured.</a:t>
            </a:r>
          </a:p>
        </p:txBody>
      </p:sp>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Shape 186"/>
          <p:cNvSpPr>
            <a:spLocks noGrp="1"/>
          </p:cNvSpPr>
          <p:nvPr>
            <p:ph type="title"/>
          </p:nvPr>
        </p:nvSpPr>
        <p:spPr>
          <a:xfrm>
            <a:off x="457200" y="0"/>
            <a:ext cx="8229600" cy="12192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87" name="Shape 187"/>
          <p:cNvSpPr>
            <a:spLocks noGrp="1"/>
          </p:cNvSpPr>
          <p:nvPr>
            <p:ph type="body" idx="1"/>
          </p:nvPr>
        </p:nvSpPr>
        <p:spPr>
          <a:xfrm>
            <a:off x="457200" y="1219200"/>
            <a:ext cx="8229600" cy="5334000"/>
          </a:xfrm>
          <a:prstGeom prst="rect">
            <a:avLst/>
          </a:prstGeom>
        </p:spPr>
        <p:txBody>
          <a:bodyPr lIns="0" tIns="0" rIns="0" bIns="0">
            <a:normAutofit/>
          </a:bodyPr>
          <a:lstStyle/>
          <a:p>
            <a:pPr lvl="0">
              <a:lnSpc>
                <a:spcPct val="80000"/>
              </a:lnSpc>
              <a:buSzTx/>
              <a:buNone/>
              <a:defRPr sz="1800"/>
            </a:pPr>
            <a:r>
              <a:rPr sz="3600" b="1">
                <a:latin typeface="Times New Roman"/>
                <a:ea typeface="Times New Roman"/>
                <a:cs typeface="Times New Roman"/>
                <a:sym typeface="Times New Roman"/>
              </a:rPr>
              <a:t>Calculating Swap Space</a:t>
            </a:r>
          </a:p>
          <a:p>
            <a:pPr lvl="0">
              <a:lnSpc>
                <a:spcPct val="80000"/>
              </a:lnSpc>
              <a:buSzTx/>
              <a:buNone/>
              <a:defRPr sz="1800"/>
            </a:pPr>
            <a:r>
              <a:rPr sz="3600">
                <a:latin typeface="Times New Roman"/>
                <a:ea typeface="Times New Roman"/>
                <a:cs typeface="Times New Roman"/>
                <a:sym typeface="Times New Roman"/>
              </a:rPr>
              <a:t>Available Swap space should not be less than the amount of real memory, plus 256 KB.</a:t>
            </a:r>
          </a:p>
          <a:p>
            <a:pPr lvl="0">
              <a:lnSpc>
                <a:spcPct val="80000"/>
              </a:lnSpc>
              <a:buSzTx/>
              <a:buNone/>
              <a:defRPr sz="1800"/>
            </a:pPr>
            <a:r>
              <a:rPr sz="3600">
                <a:latin typeface="Times New Roman"/>
                <a:ea typeface="Times New Roman"/>
                <a:cs typeface="Times New Roman"/>
                <a:sym typeface="Times New Roman"/>
              </a:rPr>
              <a:t>(Number of processes + 4) * (1024)</a:t>
            </a:r>
          </a:p>
          <a:p>
            <a:pPr lvl="0">
              <a:lnSpc>
                <a:spcPct val="80000"/>
              </a:lnSpc>
              <a:buSzTx/>
              <a:buNone/>
              <a:defRPr sz="1800"/>
            </a:pPr>
            <a:r>
              <a:rPr sz="3600">
                <a:latin typeface="Times New Roman"/>
                <a:ea typeface="Times New Roman"/>
                <a:cs typeface="Times New Roman"/>
                <a:sym typeface="Times New Roman"/>
              </a:rPr>
              <a:t>+           total global buffer space</a:t>
            </a:r>
          </a:p>
          <a:p>
            <a:pPr lvl="0">
              <a:lnSpc>
                <a:spcPct val="80000"/>
              </a:lnSpc>
              <a:buSzTx/>
              <a:buNone/>
              <a:defRPr sz="1800"/>
            </a:pPr>
            <a:r>
              <a:rPr sz="3600">
                <a:latin typeface="Times New Roman"/>
                <a:ea typeface="Times New Roman"/>
                <a:cs typeface="Times New Roman"/>
                <a:sym typeface="Times New Roman"/>
              </a:rPr>
              <a:t>+           total routine buffer space</a:t>
            </a:r>
          </a:p>
          <a:p>
            <a:pPr lvl="0">
              <a:lnSpc>
                <a:spcPct val="80000"/>
              </a:lnSpc>
              <a:buSzTx/>
              <a:buNone/>
              <a:defRPr sz="1800"/>
            </a:pPr>
            <a:r>
              <a:rPr sz="3600">
                <a:latin typeface="Times New Roman"/>
                <a:ea typeface="Times New Roman"/>
                <a:cs typeface="Times New Roman"/>
                <a:sym typeface="Times New Roman"/>
              </a:rPr>
              <a:t>______________________________</a:t>
            </a:r>
          </a:p>
          <a:p>
            <a:pPr lvl="0">
              <a:lnSpc>
                <a:spcPct val="80000"/>
              </a:lnSpc>
              <a:buSzTx/>
              <a:buNone/>
              <a:defRPr sz="1800"/>
            </a:pPr>
            <a:r>
              <a:rPr sz="3600">
                <a:latin typeface="Times New Roman"/>
                <a:ea typeface="Times New Roman"/>
                <a:cs typeface="Times New Roman"/>
                <a:sym typeface="Times New Roman"/>
              </a:rPr>
              <a:t>=            minimum swap space</a:t>
            </a:r>
          </a:p>
        </p:txBody>
      </p:sp>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Shape 189"/>
          <p:cNvSpPr>
            <a:spLocks noGrp="1"/>
          </p:cNvSpPr>
          <p:nvPr>
            <p:ph type="title"/>
          </p:nvPr>
        </p:nvSpPr>
        <p:spPr>
          <a:xfrm>
            <a:off x="457200" y="0"/>
            <a:ext cx="8229600" cy="12954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90" name="Shape 190"/>
          <p:cNvSpPr>
            <a:spLocks noGrp="1"/>
          </p:cNvSpPr>
          <p:nvPr>
            <p:ph type="body" idx="1"/>
          </p:nvPr>
        </p:nvSpPr>
        <p:spPr>
          <a:xfrm>
            <a:off x="533400" y="1219200"/>
            <a:ext cx="8229600" cy="5257800"/>
          </a:xfrm>
          <a:prstGeom prst="rect">
            <a:avLst/>
          </a:prstGeom>
        </p:spPr>
        <p:txBody>
          <a:bodyPr lIns="0" tIns="0" rIns="0" bIns="0">
            <a:normAutofit/>
          </a:bodyPr>
          <a:lstStyle/>
          <a:p>
            <a:pPr lvl="0">
              <a:lnSpc>
                <a:spcPct val="90000"/>
              </a:lnSpc>
              <a:buSzTx/>
              <a:buNone/>
              <a:defRPr sz="1800"/>
            </a:pPr>
            <a:r>
              <a:rPr sz="4000" b="1" dirty="0">
                <a:latin typeface="Times New Roman"/>
                <a:ea typeface="Times New Roman"/>
                <a:cs typeface="Times New Roman"/>
                <a:sym typeface="Times New Roman"/>
              </a:rPr>
              <a:t>Determining the number of Global Buffers</a:t>
            </a:r>
          </a:p>
          <a:p>
            <a:pPr lvl="0">
              <a:lnSpc>
                <a:spcPct val="90000"/>
              </a:lnSpc>
              <a:buSzTx/>
              <a:buNone/>
              <a:defRPr sz="1800"/>
            </a:pPr>
            <a:r>
              <a:rPr sz="4000" dirty="0">
                <a:latin typeface="Times New Roman"/>
                <a:ea typeface="Times New Roman"/>
                <a:cs typeface="Times New Roman"/>
                <a:sym typeface="Times New Roman"/>
              </a:rPr>
              <a:t> 		For 32 bit platforms, any combination of 2 KB and 8KB buffers that are less than 1 GB for HP-UX U</a:t>
            </a:r>
            <a:r>
              <a:rPr lang="en-US" sz="4000" dirty="0">
                <a:latin typeface="Times New Roman"/>
                <a:ea typeface="Times New Roman"/>
                <a:cs typeface="Times New Roman"/>
                <a:sym typeface="Times New Roman"/>
              </a:rPr>
              <a:t>nix</a:t>
            </a:r>
            <a:r>
              <a:rPr sz="4000" dirty="0">
                <a:latin typeface="Times New Roman"/>
                <a:ea typeface="Times New Roman"/>
                <a:cs typeface="Times New Roman"/>
                <a:sym typeface="Times New Roman"/>
              </a:rPr>
              <a:t> less than 2 GB for other platforms</a:t>
            </a:r>
          </a:p>
        </p:txBody>
      </p:sp>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Shape 192"/>
          <p:cNvSpPr>
            <a:spLocks noGrp="1"/>
          </p:cNvSpPr>
          <p:nvPr>
            <p:ph type="title"/>
          </p:nvPr>
        </p:nvSpPr>
        <p:spPr>
          <a:xfrm>
            <a:off x="457200" y="0"/>
            <a:ext cx="8229600" cy="12954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93" name="Shape 193"/>
          <p:cNvSpPr>
            <a:spLocks noGrp="1"/>
          </p:cNvSpPr>
          <p:nvPr>
            <p:ph type="body" idx="1"/>
          </p:nvPr>
        </p:nvSpPr>
        <p:spPr>
          <a:xfrm>
            <a:off x="457200" y="1219200"/>
            <a:ext cx="8229600" cy="5334000"/>
          </a:xfrm>
          <a:prstGeom prst="rect">
            <a:avLst/>
          </a:prstGeom>
        </p:spPr>
        <p:txBody>
          <a:bodyPr lIns="0" tIns="0" rIns="0" bIns="0">
            <a:normAutofit/>
          </a:bodyPr>
          <a:lstStyle/>
          <a:p>
            <a:pPr lvl="0">
              <a:lnSpc>
                <a:spcPct val="90000"/>
              </a:lnSpc>
              <a:buSzTx/>
              <a:buNone/>
              <a:defRPr sz="1800"/>
            </a:pPr>
            <a:r>
              <a:rPr sz="4400" b="1">
                <a:latin typeface="Times New Roman"/>
                <a:ea typeface="Times New Roman"/>
                <a:cs typeface="Times New Roman"/>
                <a:sym typeface="Times New Roman"/>
              </a:rPr>
              <a:t>Determining the number of Global Buffers</a:t>
            </a:r>
          </a:p>
          <a:p>
            <a:pPr lvl="0">
              <a:lnSpc>
                <a:spcPct val="90000"/>
              </a:lnSpc>
              <a:buSzTx/>
              <a:buNone/>
              <a:defRPr sz="1800"/>
            </a:pPr>
            <a:r>
              <a:rPr sz="4400">
                <a:latin typeface="Times New Roman"/>
                <a:ea typeface="Times New Roman"/>
                <a:cs typeface="Times New Roman"/>
                <a:sym typeface="Times New Roman"/>
              </a:rPr>
              <a:t>	For 64 bit platforms</a:t>
            </a:r>
          </a:p>
          <a:p>
            <a:pPr lvl="0">
              <a:lnSpc>
                <a:spcPct val="90000"/>
              </a:lnSpc>
              <a:buSzTx/>
              <a:buNone/>
              <a:defRPr sz="1800"/>
            </a:pPr>
            <a:r>
              <a:rPr sz="4400">
                <a:latin typeface="Times New Roman"/>
                <a:ea typeface="Times New Roman"/>
                <a:cs typeface="Times New Roman"/>
                <a:sym typeface="Times New Roman"/>
              </a:rPr>
              <a:t>		The number of global buffers is limited only by the operating system and the available memory.</a:t>
            </a:r>
          </a:p>
        </p:txBody>
      </p:sp>
    </p:spTree>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Shape 195"/>
          <p:cNvSpPr>
            <a:spLocks noGrp="1"/>
          </p:cNvSpPr>
          <p:nvPr>
            <p:ph type="title"/>
          </p:nvPr>
        </p:nvSpPr>
        <p:spPr>
          <a:xfrm>
            <a:off x="457200" y="0"/>
            <a:ext cx="8229600" cy="12954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96" name="Shape 196"/>
          <p:cNvSpPr>
            <a:spLocks noGrp="1"/>
          </p:cNvSpPr>
          <p:nvPr>
            <p:ph type="body" idx="1"/>
          </p:nvPr>
        </p:nvSpPr>
        <p:spPr>
          <a:xfrm>
            <a:off x="381000" y="1143000"/>
            <a:ext cx="8229600" cy="5410200"/>
          </a:xfrm>
          <a:prstGeom prst="rect">
            <a:avLst/>
          </a:prstGeom>
        </p:spPr>
        <p:txBody>
          <a:bodyPr lIns="0" tIns="0" rIns="0" bIns="0">
            <a:normAutofit/>
          </a:bodyPr>
          <a:lstStyle/>
          <a:p>
            <a:pPr lvl="0">
              <a:lnSpc>
                <a:spcPct val="90000"/>
              </a:lnSpc>
              <a:buSzTx/>
              <a:buNone/>
              <a:defRPr sz="1800"/>
            </a:pPr>
            <a:r>
              <a:rPr sz="3200" b="1" dirty="0">
                <a:latin typeface="Times New Roman"/>
                <a:ea typeface="Times New Roman"/>
                <a:cs typeface="Times New Roman"/>
                <a:sym typeface="Times New Roman"/>
              </a:rPr>
              <a:t>Determining the number of Routine Buffers</a:t>
            </a:r>
          </a:p>
          <a:p>
            <a:pPr lvl="0">
              <a:lnSpc>
                <a:spcPct val="90000"/>
              </a:lnSpc>
              <a:buSzTx/>
              <a:buNone/>
              <a:defRPr sz="1800"/>
            </a:pPr>
            <a:r>
              <a:rPr sz="3200" dirty="0">
                <a:latin typeface="Times New Roman"/>
                <a:ea typeface="Times New Roman"/>
                <a:cs typeface="Times New Roman"/>
                <a:sym typeface="Times New Roman"/>
              </a:rPr>
              <a:t>		Set your value to less that the maximum number of buffers, which is 65,535.</a:t>
            </a:r>
          </a:p>
          <a:p>
            <a:pPr lvl="0">
              <a:lnSpc>
                <a:spcPct val="90000"/>
              </a:lnSpc>
              <a:buSzTx/>
              <a:buNone/>
              <a:defRPr sz="1800"/>
            </a:pPr>
            <a:endParaRPr sz="3200" dirty="0">
              <a:latin typeface="Times New Roman"/>
              <a:ea typeface="Times New Roman"/>
              <a:cs typeface="Times New Roman"/>
              <a:sym typeface="Times New Roman"/>
            </a:endParaRPr>
          </a:p>
          <a:p>
            <a:pPr lvl="0">
              <a:lnSpc>
                <a:spcPct val="90000"/>
              </a:lnSpc>
              <a:buSzTx/>
              <a:buNone/>
              <a:defRPr sz="1800"/>
            </a:pPr>
            <a:r>
              <a:rPr sz="3200" dirty="0">
                <a:latin typeface="Times New Roman"/>
                <a:ea typeface="Times New Roman"/>
                <a:cs typeface="Times New Roman"/>
                <a:sym typeface="Times New Roman"/>
              </a:rPr>
              <a:t> </a:t>
            </a:r>
            <a:r>
              <a:rPr sz="3200" b="1" dirty="0">
                <a:latin typeface="Times New Roman"/>
                <a:ea typeface="Times New Roman"/>
                <a:cs typeface="Times New Roman"/>
                <a:sym typeface="Times New Roman"/>
              </a:rPr>
              <a:t>Determining the maximum number of Users</a:t>
            </a:r>
          </a:p>
          <a:p>
            <a:pPr lvl="0">
              <a:lnSpc>
                <a:spcPct val="90000"/>
              </a:lnSpc>
              <a:buSzTx/>
              <a:buNone/>
              <a:defRPr sz="1800"/>
            </a:pPr>
            <a:r>
              <a:rPr sz="3200" dirty="0">
                <a:latin typeface="Times New Roman"/>
                <a:ea typeface="Times New Roman"/>
                <a:cs typeface="Times New Roman"/>
                <a:sym typeface="Times New Roman"/>
              </a:rPr>
              <a:t>Maximum number of users permitted by cache’ is the lowest of the following values.</a:t>
            </a:r>
          </a:p>
          <a:p>
            <a:pPr lvl="0">
              <a:lnSpc>
                <a:spcPct val="90000"/>
              </a:lnSpc>
              <a:buFont typeface="Arial" panose="020B0604020202020204" pitchFamily="34" charset="0"/>
              <a:buChar char="•"/>
              <a:defRPr sz="1800"/>
            </a:pPr>
            <a:r>
              <a:rPr sz="3200" dirty="0">
                <a:latin typeface="Times New Roman"/>
                <a:ea typeface="Times New Roman"/>
                <a:cs typeface="Times New Roman"/>
                <a:sym typeface="Times New Roman"/>
              </a:rPr>
              <a:t>License limit</a:t>
            </a:r>
          </a:p>
          <a:p>
            <a:pPr lvl="0">
              <a:lnSpc>
                <a:spcPct val="90000"/>
              </a:lnSpc>
              <a:buFont typeface="Arial" panose="020B0604020202020204" pitchFamily="34" charset="0"/>
              <a:buChar char="•"/>
              <a:defRPr sz="1800"/>
            </a:pPr>
            <a:r>
              <a:rPr sz="3200" dirty="0">
                <a:latin typeface="Times New Roman"/>
                <a:ea typeface="Times New Roman"/>
                <a:cs typeface="Times New Roman"/>
                <a:sym typeface="Times New Roman"/>
              </a:rPr>
              <a:t>Number of routine buffers minus 1</a:t>
            </a:r>
          </a:p>
          <a:p>
            <a:pPr lvl="0">
              <a:lnSpc>
                <a:spcPct val="90000"/>
              </a:lnSpc>
              <a:buFont typeface="Arial" panose="020B0604020202020204" pitchFamily="34" charset="0"/>
              <a:buChar char="•"/>
              <a:defRPr sz="1800"/>
            </a:pPr>
            <a:r>
              <a:rPr sz="3200" dirty="0">
                <a:latin typeface="Times New Roman"/>
                <a:ea typeface="Times New Roman"/>
                <a:cs typeface="Times New Roman"/>
                <a:sym typeface="Times New Roman"/>
              </a:rPr>
              <a:t>Number of semaphores minus 4</a:t>
            </a:r>
          </a:p>
        </p:txBody>
      </p:sp>
    </p:spTree>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Shape 198"/>
          <p:cNvSpPr>
            <a:spLocks noGrp="1"/>
          </p:cNvSpPr>
          <p:nvPr>
            <p:ph type="title"/>
          </p:nvPr>
        </p:nvSpPr>
        <p:spPr>
          <a:xfrm>
            <a:off x="457200" y="274638"/>
            <a:ext cx="8229600" cy="944563"/>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99" name="Shape 199"/>
          <p:cNvSpPr>
            <a:spLocks noGrp="1"/>
          </p:cNvSpPr>
          <p:nvPr>
            <p:ph type="body" idx="1"/>
          </p:nvPr>
        </p:nvSpPr>
        <p:spPr>
          <a:xfrm>
            <a:off x="457200" y="1066800"/>
            <a:ext cx="8229600" cy="5059363"/>
          </a:xfrm>
          <a:prstGeom prst="rect">
            <a:avLst/>
          </a:prstGeom>
        </p:spPr>
        <p:txBody>
          <a:bodyPr lIns="0" tIns="0" rIns="0" bIns="0">
            <a:normAutofit/>
          </a:bodyPr>
          <a:lstStyle/>
          <a:p>
            <a:pPr lvl="0">
              <a:buSzTx/>
              <a:buNone/>
              <a:defRPr sz="1800"/>
            </a:pPr>
            <a:r>
              <a:rPr sz="3600" b="1" dirty="0">
                <a:latin typeface="Times New Roman"/>
                <a:ea typeface="Times New Roman"/>
                <a:cs typeface="Times New Roman"/>
                <a:sym typeface="Times New Roman"/>
              </a:rPr>
              <a:t>Determine maximum database size</a:t>
            </a:r>
          </a:p>
          <a:p>
            <a:pPr lvl="0">
              <a:buSzTx/>
              <a:buNone/>
              <a:defRPr sz="1800"/>
            </a:pPr>
            <a:r>
              <a:rPr sz="3600" dirty="0">
                <a:latin typeface="Times New Roman"/>
                <a:ea typeface="Times New Roman"/>
                <a:cs typeface="Times New Roman"/>
                <a:sym typeface="Times New Roman"/>
              </a:rPr>
              <a:t>		The </a:t>
            </a:r>
            <a:r>
              <a:rPr sz="3600" dirty="0" err="1">
                <a:latin typeface="Times New Roman"/>
                <a:ea typeface="Times New Roman"/>
                <a:cs typeface="Times New Roman"/>
                <a:sym typeface="Times New Roman"/>
              </a:rPr>
              <a:t>ulimit</a:t>
            </a:r>
            <a:r>
              <a:rPr sz="3600" dirty="0">
                <a:latin typeface="Times New Roman"/>
                <a:ea typeface="Times New Roman"/>
                <a:cs typeface="Times New Roman"/>
                <a:sym typeface="Times New Roman"/>
              </a:rPr>
              <a:t> parameter in U</a:t>
            </a:r>
            <a:r>
              <a:rPr lang="en-US" sz="3600" dirty="0">
                <a:latin typeface="Times New Roman"/>
                <a:ea typeface="Times New Roman"/>
                <a:cs typeface="Times New Roman"/>
                <a:sym typeface="Times New Roman"/>
              </a:rPr>
              <a:t>nix</a:t>
            </a:r>
            <a:r>
              <a:rPr sz="3600" dirty="0">
                <a:latin typeface="Times New Roman"/>
                <a:ea typeface="Times New Roman"/>
                <a:cs typeface="Times New Roman"/>
                <a:sym typeface="Times New Roman"/>
              </a:rPr>
              <a:t> determines the maximum file size available for a process.</a:t>
            </a:r>
          </a:p>
        </p:txBody>
      </p:sp>
    </p:spTree>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Shape 198"/>
          <p:cNvSpPr>
            <a:spLocks noGrp="1"/>
          </p:cNvSpPr>
          <p:nvPr>
            <p:ph type="title"/>
          </p:nvPr>
        </p:nvSpPr>
        <p:spPr>
          <a:xfrm>
            <a:off x="457200" y="274638"/>
            <a:ext cx="8229600" cy="944563"/>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99" name="Shape 199"/>
          <p:cNvSpPr>
            <a:spLocks noGrp="1"/>
          </p:cNvSpPr>
          <p:nvPr>
            <p:ph type="body" idx="1"/>
          </p:nvPr>
        </p:nvSpPr>
        <p:spPr>
          <a:xfrm>
            <a:off x="457200" y="1066800"/>
            <a:ext cx="8229600" cy="5059363"/>
          </a:xfrm>
          <a:prstGeom prst="rect">
            <a:avLst/>
          </a:prstGeom>
        </p:spPr>
        <p:txBody>
          <a:bodyPr lIns="0" tIns="0" rIns="0" bIns="0">
            <a:normAutofit fontScale="92500" lnSpcReduction="10000"/>
          </a:bodyPr>
          <a:lstStyle/>
          <a:p>
            <a:pPr lvl="0">
              <a:buSzTx/>
              <a:buNone/>
              <a:defRPr sz="1800"/>
            </a:pPr>
            <a:r>
              <a:rPr lang="en-US" sz="3600" b="1" dirty="0" err="1">
                <a:latin typeface="Times New Roman"/>
                <a:ea typeface="Times New Roman"/>
                <a:cs typeface="Times New Roman"/>
                <a:sym typeface="Times New Roman"/>
              </a:rPr>
              <a:t>Ulimit</a:t>
            </a:r>
            <a:r>
              <a:rPr lang="en-US" sz="3600" b="1" dirty="0">
                <a:latin typeface="Times New Roman"/>
                <a:ea typeface="Times New Roman"/>
                <a:cs typeface="Times New Roman"/>
                <a:sym typeface="Times New Roman"/>
              </a:rPr>
              <a:t> concept</a:t>
            </a:r>
            <a:r>
              <a:rPr lang="en-US" sz="3600" dirty="0">
                <a:latin typeface="Times New Roman"/>
                <a:ea typeface="Times New Roman"/>
                <a:cs typeface="Times New Roman"/>
                <a:sym typeface="Times New Roman"/>
              </a:rPr>
              <a:t>		</a:t>
            </a:r>
          </a:p>
          <a:p>
            <a:pPr lvl="0">
              <a:buSzTx/>
              <a:buNone/>
              <a:defRPr sz="1800"/>
            </a:pPr>
            <a:r>
              <a:rPr lang="en-US" sz="3600" dirty="0">
                <a:latin typeface="Times New Roman"/>
                <a:ea typeface="Times New Roman"/>
                <a:cs typeface="Times New Roman"/>
                <a:sym typeface="Times New Roman"/>
              </a:rPr>
              <a:t>		Resource limits is a concept where the system administrator regulates or controls several resources consumed by a process on a UNIX operating system. Although, the resource limits are set on a per user basis, they are applied on a  per process basis. If a user is executing many processes, a huge amount of resources are being consumed, even if the resource setting values for the user are small.</a:t>
            </a:r>
          </a:p>
          <a:p>
            <a:pPr lvl="0">
              <a:buSzTx/>
              <a:buNone/>
              <a:defRPr sz="1800"/>
            </a:pPr>
            <a:r>
              <a:rPr sz="3600" dirty="0">
                <a:latin typeface="Times New Roman"/>
                <a:ea typeface="Times New Roman"/>
                <a:cs typeface="Times New Roman"/>
                <a:sym typeface="Times New Roman"/>
              </a:rPr>
              <a:t>		</a:t>
            </a:r>
          </a:p>
        </p:txBody>
      </p:sp>
    </p:spTree>
    <p:extLst>
      <p:ext uri="{BB962C8B-B14F-4D97-AF65-F5344CB8AC3E}">
        <p14:creationId xmlns:p14="http://schemas.microsoft.com/office/powerpoint/2010/main" val="2713596164"/>
      </p:ext>
    </p:extLst>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Shape 198"/>
          <p:cNvSpPr>
            <a:spLocks noGrp="1"/>
          </p:cNvSpPr>
          <p:nvPr>
            <p:ph type="title"/>
          </p:nvPr>
        </p:nvSpPr>
        <p:spPr>
          <a:xfrm>
            <a:off x="457200" y="274638"/>
            <a:ext cx="8229600" cy="944563"/>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199" name="Shape 199"/>
          <p:cNvSpPr>
            <a:spLocks noGrp="1"/>
          </p:cNvSpPr>
          <p:nvPr>
            <p:ph type="body" idx="1"/>
          </p:nvPr>
        </p:nvSpPr>
        <p:spPr>
          <a:xfrm>
            <a:off x="457200" y="1066800"/>
            <a:ext cx="8229600" cy="5059363"/>
          </a:xfrm>
          <a:prstGeom prst="rect">
            <a:avLst/>
          </a:prstGeom>
        </p:spPr>
        <p:txBody>
          <a:bodyPr lIns="0" tIns="0" rIns="0" bIns="0">
            <a:normAutofit/>
          </a:bodyPr>
          <a:lstStyle/>
          <a:p>
            <a:pPr lvl="0">
              <a:buSzTx/>
              <a:buNone/>
              <a:defRPr sz="1800"/>
            </a:pPr>
            <a:r>
              <a:rPr lang="en-US" sz="3600" b="1" dirty="0" err="1">
                <a:latin typeface="Times New Roman"/>
                <a:ea typeface="Times New Roman"/>
                <a:cs typeface="Times New Roman"/>
                <a:sym typeface="Times New Roman"/>
              </a:rPr>
              <a:t>Ulimit</a:t>
            </a:r>
            <a:r>
              <a:rPr lang="en-US" sz="3600" b="1" dirty="0">
                <a:latin typeface="Times New Roman"/>
                <a:ea typeface="Times New Roman"/>
                <a:cs typeface="Times New Roman"/>
                <a:sym typeface="Times New Roman"/>
              </a:rPr>
              <a:t> concept</a:t>
            </a:r>
          </a:p>
          <a:p>
            <a:pPr lvl="0">
              <a:buSzTx/>
              <a:buNone/>
              <a:defRPr sz="1800"/>
            </a:pPr>
            <a:r>
              <a:rPr lang="en-US" sz="3600" dirty="0">
                <a:latin typeface="Times New Roman"/>
                <a:ea typeface="Times New Roman"/>
                <a:cs typeface="Times New Roman"/>
                <a:sym typeface="Times New Roman"/>
              </a:rPr>
              <a:t>		The </a:t>
            </a:r>
            <a:r>
              <a:rPr lang="en-US" sz="3600" dirty="0" err="1">
                <a:latin typeface="Times New Roman"/>
                <a:ea typeface="Times New Roman"/>
                <a:cs typeface="Times New Roman"/>
                <a:sym typeface="Times New Roman"/>
              </a:rPr>
              <a:t>ulimit</a:t>
            </a:r>
            <a:r>
              <a:rPr lang="en-US" sz="3600" dirty="0">
                <a:latin typeface="Times New Roman"/>
                <a:ea typeface="Times New Roman"/>
                <a:cs typeface="Times New Roman"/>
                <a:sym typeface="Times New Roman"/>
              </a:rPr>
              <a:t> command controls the limits on system resources, such as, process data size, process file size and virtual memory.</a:t>
            </a:r>
          </a:p>
          <a:p>
            <a:pPr lvl="0">
              <a:buSzTx/>
              <a:buNone/>
              <a:defRPr sz="1800"/>
            </a:pPr>
            <a:r>
              <a:rPr lang="en-US" sz="3600" dirty="0">
                <a:latin typeface="Times New Roman"/>
                <a:ea typeface="Times New Roman"/>
                <a:cs typeface="Times New Roman"/>
                <a:sym typeface="Times New Roman"/>
              </a:rPr>
              <a:t>		The hard resource limit values are set by root, using the </a:t>
            </a:r>
            <a:r>
              <a:rPr lang="en-US" sz="3600" dirty="0" err="1">
                <a:latin typeface="Times New Roman"/>
                <a:ea typeface="Times New Roman"/>
                <a:cs typeface="Times New Roman"/>
                <a:sym typeface="Times New Roman"/>
              </a:rPr>
              <a:t>chuser</a:t>
            </a:r>
            <a:r>
              <a:rPr lang="en-US" sz="3600" dirty="0">
                <a:latin typeface="Times New Roman"/>
                <a:ea typeface="Times New Roman"/>
                <a:cs typeface="Times New Roman"/>
                <a:sym typeface="Times New Roman"/>
              </a:rPr>
              <a:t> command.</a:t>
            </a:r>
          </a:p>
          <a:p>
            <a:pPr lvl="0">
              <a:buSzTx/>
              <a:buNone/>
              <a:defRPr sz="1800"/>
            </a:pPr>
            <a:r>
              <a:rPr lang="en-US" sz="3600" dirty="0">
                <a:latin typeface="Times New Roman"/>
                <a:ea typeface="Times New Roman"/>
                <a:cs typeface="Times New Roman"/>
                <a:sym typeface="Times New Roman"/>
              </a:rPr>
              <a:t>		The soft resource limit values are set by the individual user(s) using the </a:t>
            </a:r>
            <a:r>
              <a:rPr lang="en-US" sz="3600" dirty="0" err="1">
                <a:latin typeface="Times New Roman"/>
                <a:ea typeface="Times New Roman"/>
                <a:cs typeface="Times New Roman"/>
                <a:sym typeface="Times New Roman"/>
              </a:rPr>
              <a:t>ulimit</a:t>
            </a:r>
            <a:r>
              <a:rPr lang="en-US" sz="3600" dirty="0">
                <a:latin typeface="Times New Roman"/>
                <a:ea typeface="Times New Roman"/>
                <a:cs typeface="Times New Roman"/>
                <a:sym typeface="Times New Roman"/>
              </a:rPr>
              <a:t> command.</a:t>
            </a:r>
          </a:p>
        </p:txBody>
      </p:sp>
    </p:spTree>
    <p:extLst>
      <p:ext uri="{BB962C8B-B14F-4D97-AF65-F5344CB8AC3E}">
        <p14:creationId xmlns:p14="http://schemas.microsoft.com/office/powerpoint/2010/main" val="2958349863"/>
      </p:ext>
    </p:extLst>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Shape 201"/>
          <p:cNvSpPr>
            <a:spLocks noGrp="1"/>
          </p:cNvSpPr>
          <p:nvPr>
            <p:ph type="title"/>
          </p:nvPr>
        </p:nvSpPr>
        <p:spPr>
          <a:xfrm>
            <a:off x="457200" y="274638"/>
            <a:ext cx="8229600" cy="944563"/>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graphicFrame>
        <p:nvGraphicFramePr>
          <p:cNvPr id="202" name="Table 202"/>
          <p:cNvGraphicFramePr/>
          <p:nvPr/>
        </p:nvGraphicFramePr>
        <p:xfrm>
          <a:off x="304800" y="1447800"/>
          <a:ext cx="8229600" cy="4419602"/>
        </p:xfrm>
        <a:graphic>
          <a:graphicData uri="http://schemas.openxmlformats.org/drawingml/2006/table">
            <a:tbl>
              <a:tblPr firstRow="1" bandRow="1">
                <a:tableStyleId>{4C3C2611-4C71-4FC5-86AE-919BDF0F9419}</a:tableStyleId>
              </a:tblPr>
              <a:tblGrid>
                <a:gridCol w="2590800">
                  <a:extLst>
                    <a:ext uri="{9D8B030D-6E8A-4147-A177-3AD203B41FA5}">
                      <a16:colId xmlns:a16="http://schemas.microsoft.com/office/drawing/2014/main" val="20000"/>
                    </a:ext>
                  </a:extLst>
                </a:gridCol>
                <a:gridCol w="5638800">
                  <a:extLst>
                    <a:ext uri="{9D8B030D-6E8A-4147-A177-3AD203B41FA5}">
                      <a16:colId xmlns:a16="http://schemas.microsoft.com/office/drawing/2014/main" val="20001"/>
                    </a:ext>
                  </a:extLst>
                </a:gridCol>
              </a:tblGrid>
              <a:tr h="457926">
                <a:tc>
                  <a:txBody>
                    <a:bodyPr/>
                    <a:lstStyle/>
                    <a:p>
                      <a:pPr lvl="0" algn="l">
                        <a:defRPr sz="1800" b="0" i="0">
                          <a:solidFill>
                            <a:srgbClr val="000000"/>
                          </a:solidFill>
                        </a:defRPr>
                      </a:pPr>
                      <a:r>
                        <a:rPr b="1">
                          <a:solidFill>
                            <a:srgbClr val="FFFFFF"/>
                          </a:solidFill>
                          <a:sym typeface="Verdana"/>
                        </a:rPr>
                        <a:t>Kernel Parameters</a:t>
                      </a:r>
                    </a:p>
                  </a:txBody>
                  <a:tcPr marL="45720" marR="45720" horzOverflow="overflow"/>
                </a:tc>
                <a:tc>
                  <a:txBody>
                    <a:bodyPr/>
                    <a:lstStyle/>
                    <a:p>
                      <a:pPr lvl="0" algn="l">
                        <a:defRPr sz="1800" b="0" i="0">
                          <a:solidFill>
                            <a:srgbClr val="000000"/>
                          </a:solidFill>
                        </a:defRPr>
                      </a:pPr>
                      <a:r>
                        <a:rPr b="1">
                          <a:solidFill>
                            <a:srgbClr val="FFFFFF"/>
                          </a:solidFill>
                          <a:sym typeface="Verdana"/>
                        </a:rPr>
                        <a:t>Definition</a:t>
                      </a:r>
                    </a:p>
                  </a:txBody>
                  <a:tcPr marL="45720" marR="45720" horzOverflow="overflow"/>
                </a:tc>
                <a:extLst>
                  <a:ext uri="{0D108BD9-81ED-4DB2-BD59-A6C34878D82A}">
                    <a16:rowId xmlns:a16="http://schemas.microsoft.com/office/drawing/2014/main" val="10000"/>
                  </a:ext>
                </a:extLst>
              </a:tr>
              <a:tr h="457926">
                <a:tc>
                  <a:txBody>
                    <a:bodyPr/>
                    <a:lstStyle/>
                    <a:p>
                      <a:pPr lvl="0" algn="l">
                        <a:defRPr sz="1800" b="0" i="0"/>
                      </a:pPr>
                      <a:r>
                        <a:rPr b="1" i="1">
                          <a:sym typeface="Verdana"/>
                        </a:rPr>
                        <a:t>CDLIMIT</a:t>
                      </a:r>
                    </a:p>
                  </a:txBody>
                  <a:tcPr marL="45720" marR="45720" horzOverflow="overflow"/>
                </a:tc>
                <a:tc>
                  <a:txBody>
                    <a:bodyPr/>
                    <a:lstStyle/>
                    <a:p>
                      <a:pPr lvl="0" algn="l">
                        <a:defRPr sz="1800" b="0" i="0"/>
                      </a:pPr>
                      <a:r>
                        <a:rPr b="1" i="1">
                          <a:sym typeface="Verdana"/>
                        </a:rPr>
                        <a:t>Max. size of a file</a:t>
                      </a:r>
                    </a:p>
                  </a:txBody>
                  <a:tcPr marL="45720" marR="45720" horzOverflow="overflow"/>
                </a:tc>
                <a:extLst>
                  <a:ext uri="{0D108BD9-81ED-4DB2-BD59-A6C34878D82A}">
                    <a16:rowId xmlns:a16="http://schemas.microsoft.com/office/drawing/2014/main" val="10001"/>
                  </a:ext>
                </a:extLst>
              </a:tr>
              <a:tr h="457926">
                <a:tc>
                  <a:txBody>
                    <a:bodyPr/>
                    <a:lstStyle/>
                    <a:p>
                      <a:pPr lvl="0" algn="l">
                        <a:defRPr sz="1800" b="0" i="0"/>
                      </a:pPr>
                      <a:r>
                        <a:rPr b="1" i="1">
                          <a:sym typeface="Verdana"/>
                        </a:rPr>
                        <a:t>MSGMAX</a:t>
                      </a:r>
                    </a:p>
                  </a:txBody>
                  <a:tcPr marL="45720" marR="45720" horzOverflow="overflow"/>
                </a:tc>
                <a:tc>
                  <a:txBody>
                    <a:bodyPr/>
                    <a:lstStyle/>
                    <a:p>
                      <a:pPr lvl="0" algn="l">
                        <a:defRPr sz="1800" b="0" i="0"/>
                      </a:pPr>
                      <a:r>
                        <a:rPr b="1" i="1">
                          <a:sym typeface="Verdana"/>
                        </a:rPr>
                        <a:t>Max. message size, in bytes</a:t>
                      </a:r>
                    </a:p>
                  </a:txBody>
                  <a:tcPr marL="45720" marR="45720" horzOverflow="overflow"/>
                </a:tc>
                <a:extLst>
                  <a:ext uri="{0D108BD9-81ED-4DB2-BD59-A6C34878D82A}">
                    <a16:rowId xmlns:a16="http://schemas.microsoft.com/office/drawing/2014/main" val="10002"/>
                  </a:ext>
                </a:extLst>
              </a:tr>
              <a:tr h="640080">
                <a:tc>
                  <a:txBody>
                    <a:bodyPr/>
                    <a:lstStyle/>
                    <a:p>
                      <a:pPr lvl="0" algn="l">
                        <a:defRPr sz="1800" b="0" i="0"/>
                      </a:pPr>
                      <a:r>
                        <a:rPr b="1" i="1">
                          <a:sym typeface="Verdana"/>
                        </a:rPr>
                        <a:t>MSGMNI</a:t>
                      </a:r>
                    </a:p>
                  </a:txBody>
                  <a:tcPr marL="45720" marR="45720" horzOverflow="overflow"/>
                </a:tc>
                <a:tc>
                  <a:txBody>
                    <a:bodyPr/>
                    <a:lstStyle/>
                    <a:p>
                      <a:pPr lvl="0" algn="l">
                        <a:defRPr sz="1800" b="0" i="0"/>
                      </a:pPr>
                      <a:r>
                        <a:rPr b="1" i="1">
                          <a:sym typeface="Verdana"/>
                        </a:rPr>
                        <a:t>Max. No. of unique identifiable message queues that may exist simultaneously.</a:t>
                      </a:r>
                    </a:p>
                  </a:txBody>
                  <a:tcPr marL="45720" marR="45720" horzOverflow="overflow"/>
                </a:tc>
                <a:extLst>
                  <a:ext uri="{0D108BD9-81ED-4DB2-BD59-A6C34878D82A}">
                    <a16:rowId xmlns:a16="http://schemas.microsoft.com/office/drawing/2014/main" val="10003"/>
                  </a:ext>
                </a:extLst>
              </a:tr>
              <a:tr h="457926">
                <a:tc>
                  <a:txBody>
                    <a:bodyPr/>
                    <a:lstStyle/>
                    <a:p>
                      <a:pPr lvl="0" algn="l">
                        <a:defRPr sz="1800" b="0" i="0"/>
                      </a:pPr>
                      <a:r>
                        <a:rPr b="1" i="1">
                          <a:sym typeface="Verdana"/>
                        </a:rPr>
                        <a:t>NOFILES</a:t>
                      </a:r>
                    </a:p>
                  </a:txBody>
                  <a:tcPr marL="45720" marR="45720" horzOverflow="overflow"/>
                </a:tc>
                <a:tc>
                  <a:txBody>
                    <a:bodyPr/>
                    <a:lstStyle/>
                    <a:p>
                      <a:pPr lvl="0" algn="l">
                        <a:defRPr sz="1800" b="0" i="0"/>
                      </a:pPr>
                      <a:r>
                        <a:rPr b="1" i="1">
                          <a:sym typeface="Verdana"/>
                        </a:rPr>
                        <a:t>Number of open files per process</a:t>
                      </a:r>
                    </a:p>
                  </a:txBody>
                  <a:tcPr marL="45720" marR="45720" horzOverflow="overflow"/>
                </a:tc>
                <a:extLst>
                  <a:ext uri="{0D108BD9-81ED-4DB2-BD59-A6C34878D82A}">
                    <a16:rowId xmlns:a16="http://schemas.microsoft.com/office/drawing/2014/main" val="10004"/>
                  </a:ext>
                </a:extLst>
              </a:tr>
              <a:tr h="914400">
                <a:tc>
                  <a:txBody>
                    <a:bodyPr/>
                    <a:lstStyle/>
                    <a:p>
                      <a:pPr lvl="0" algn="l">
                        <a:defRPr sz="1800" b="0" i="0"/>
                      </a:pPr>
                      <a:r>
                        <a:rPr b="1" i="1">
                          <a:sym typeface="Verdana"/>
                        </a:rPr>
                        <a:t>SEMMNI</a:t>
                      </a:r>
                    </a:p>
                  </a:txBody>
                  <a:tcPr marL="45720" marR="45720" horzOverflow="overflow"/>
                </a:tc>
                <a:tc>
                  <a:txBody>
                    <a:bodyPr/>
                    <a:lstStyle/>
                    <a:p>
                      <a:pPr lvl="0" algn="l">
                        <a:defRPr sz="1800" b="0" i="0"/>
                      </a:pPr>
                      <a:r>
                        <a:rPr b="1" i="1">
                          <a:sym typeface="Verdana"/>
                        </a:rPr>
                        <a:t>Number of semaphore identifiers in the kernel. Number of unique semaphores set that can be active at any one time.</a:t>
                      </a:r>
                    </a:p>
                  </a:txBody>
                  <a:tcPr marL="45720" marR="45720" horzOverflow="overflow"/>
                </a:tc>
                <a:extLst>
                  <a:ext uri="{0D108BD9-81ED-4DB2-BD59-A6C34878D82A}">
                    <a16:rowId xmlns:a16="http://schemas.microsoft.com/office/drawing/2014/main" val="10005"/>
                  </a:ext>
                </a:extLst>
              </a:tr>
              <a:tr h="1033418">
                <a:tc>
                  <a:txBody>
                    <a:bodyPr/>
                    <a:lstStyle/>
                    <a:p>
                      <a:pPr lvl="0" algn="l">
                        <a:defRPr sz="1800" b="0" i="0"/>
                      </a:pPr>
                      <a:r>
                        <a:rPr b="1" i="1">
                          <a:sym typeface="Verdana"/>
                        </a:rPr>
                        <a:t>SEMMNS</a:t>
                      </a:r>
                    </a:p>
                  </a:txBody>
                  <a:tcPr marL="45720" marR="45720" horzOverflow="overflow"/>
                </a:tc>
                <a:tc>
                  <a:txBody>
                    <a:bodyPr/>
                    <a:lstStyle/>
                    <a:p>
                      <a:pPr lvl="0" algn="l">
                        <a:defRPr sz="1800" b="0" i="0"/>
                      </a:pPr>
                      <a:r>
                        <a:rPr b="1" i="1">
                          <a:sym typeface="Verdana"/>
                        </a:rPr>
                        <a:t>Total number of semaphores in the system.</a:t>
                      </a:r>
                    </a:p>
                  </a:txBody>
                  <a:tcPr marL="45720" marR="45720" horzOverflow="overflow"/>
                </a:tc>
                <a:extLst>
                  <a:ext uri="{0D108BD9-81ED-4DB2-BD59-A6C34878D82A}">
                    <a16:rowId xmlns:a16="http://schemas.microsoft.com/office/drawing/2014/main" val="10006"/>
                  </a:ext>
                </a:extLst>
              </a:tr>
            </a:tbl>
          </a:graphicData>
        </a:graphic>
      </p:graphicFrame>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Shape 69"/>
          <p:cNvSpPr>
            <a:spLocks noGrp="1"/>
          </p:cNvSpPr>
          <p:nvPr>
            <p:ph type="title"/>
          </p:nvPr>
        </p:nvSpPr>
        <p:spPr>
          <a:xfrm>
            <a:off x="457200" y="274638"/>
            <a:ext cx="8229600" cy="639763"/>
          </a:xfrm>
          <a:prstGeom prst="rect">
            <a:avLst/>
          </a:prstGeom>
        </p:spPr>
        <p:txBody>
          <a:bodyPr/>
          <a:lstStyle>
            <a:lvl1pPr>
              <a:defRPr sz="3200">
                <a:solidFill>
                  <a:srgbClr val="FF9254"/>
                </a:solidFill>
                <a:latin typeface="Times New Roman"/>
                <a:ea typeface="Times New Roman"/>
                <a:cs typeface="Times New Roman"/>
                <a:sym typeface="Times New Roman"/>
              </a:defRPr>
            </a:lvl1pPr>
          </a:lstStyle>
          <a:p>
            <a:pPr lvl="0">
              <a:defRPr sz="1800" b="0">
                <a:solidFill>
                  <a:srgbClr val="000000"/>
                </a:solidFill>
                <a:effectLst/>
              </a:defRPr>
            </a:pPr>
            <a:r>
              <a:rPr lang="en-US" sz="3200" b="1" dirty="0">
                <a:solidFill>
                  <a:srgbClr val="FF9254"/>
                </a:solidFill>
                <a:effectLst>
                  <a:outerShdw blurRad="50800" dist="22860" dir="5400000" rotWithShape="0">
                    <a:srgbClr val="000000">
                      <a:alpha val="55000"/>
                    </a:srgbClr>
                  </a:outerShdw>
                </a:effectLst>
              </a:rPr>
              <a:t>Unix Operating System</a:t>
            </a:r>
            <a:endParaRPr sz="3200" b="1" dirty="0">
              <a:solidFill>
                <a:srgbClr val="FF9254"/>
              </a:solidFill>
              <a:effectLst>
                <a:outerShdw blurRad="50800" dist="22860" dir="5400000" rotWithShape="0">
                  <a:srgbClr val="000000">
                    <a:alpha val="55000"/>
                  </a:srgbClr>
                </a:outerShdw>
              </a:effectLst>
            </a:endParaRPr>
          </a:p>
        </p:txBody>
      </p:sp>
      <p:sp>
        <p:nvSpPr>
          <p:cNvPr id="70" name="Shape 70"/>
          <p:cNvSpPr>
            <a:spLocks noGrp="1"/>
          </p:cNvSpPr>
          <p:nvPr>
            <p:ph type="body" idx="1"/>
          </p:nvPr>
        </p:nvSpPr>
        <p:spPr>
          <a:xfrm>
            <a:off x="381000" y="914400"/>
            <a:ext cx="8534400" cy="5715000"/>
          </a:xfrm>
          <a:prstGeom prst="rect">
            <a:avLst/>
          </a:prstGeom>
        </p:spPr>
        <p:txBody>
          <a:bodyPr lIns="0" tIns="0" rIns="0" bIns="0">
            <a:normAutofit/>
          </a:bodyPr>
          <a:lstStyle/>
          <a:p>
            <a:pPr lvl="0">
              <a:buSzTx/>
              <a:buNone/>
              <a:defRPr sz="1800"/>
            </a:pPr>
            <a:r>
              <a:rPr sz="2800" dirty="0">
                <a:latin typeface="Times New Roman"/>
                <a:ea typeface="Times New Roman"/>
                <a:cs typeface="Times New Roman"/>
                <a:sym typeface="Times New Roman"/>
              </a:rPr>
              <a:t>Open Source Projects</a:t>
            </a:r>
          </a:p>
          <a:p>
            <a:pPr lvl="0">
              <a:buSzTx/>
              <a:buNone/>
              <a:defRPr sz="1800"/>
            </a:pPr>
            <a:r>
              <a:rPr sz="2800" dirty="0">
                <a:latin typeface="Times New Roman"/>
                <a:ea typeface="Times New Roman"/>
                <a:cs typeface="Times New Roman"/>
                <a:sym typeface="Times New Roman"/>
                <a:hlinkClick r:id="rId2"/>
              </a:rPr>
              <a:t>http://sourceforge.net</a:t>
            </a:r>
            <a:endParaRPr sz="2800" dirty="0">
              <a:latin typeface="Times New Roman"/>
              <a:ea typeface="Times New Roman"/>
              <a:cs typeface="Times New Roman"/>
              <a:sym typeface="Times New Roman"/>
            </a:endParaRPr>
          </a:p>
          <a:p>
            <a:pPr lvl="0">
              <a:buSzTx/>
              <a:buNone/>
              <a:defRPr sz="1800"/>
            </a:pPr>
            <a:r>
              <a:rPr sz="2800" dirty="0">
                <a:latin typeface="Times New Roman"/>
                <a:ea typeface="Times New Roman"/>
                <a:cs typeface="Times New Roman"/>
                <a:sym typeface="Times New Roman"/>
                <a:hlinkClick r:id="rId3"/>
              </a:rPr>
              <a:t>http://freshmeat.net</a:t>
            </a:r>
            <a:endParaRPr sz="2800" dirty="0">
              <a:latin typeface="Times New Roman"/>
              <a:ea typeface="Times New Roman"/>
              <a:cs typeface="Times New Roman"/>
              <a:sym typeface="Times New Roman"/>
            </a:endParaRPr>
          </a:p>
          <a:p>
            <a:pPr lvl="0">
              <a:buSzTx/>
              <a:buNone/>
              <a:defRPr sz="1800"/>
            </a:pPr>
            <a:endParaRPr sz="2800" dirty="0">
              <a:latin typeface="Times New Roman"/>
              <a:ea typeface="Times New Roman"/>
              <a:cs typeface="Times New Roman"/>
              <a:sym typeface="Times New Roman"/>
            </a:endParaRPr>
          </a:p>
          <a:p>
            <a:pPr lvl="0">
              <a:buSzTx/>
              <a:buNone/>
              <a:defRPr sz="1800"/>
            </a:pPr>
            <a:r>
              <a:rPr sz="2800" dirty="0">
                <a:latin typeface="Times New Roman"/>
                <a:ea typeface="Times New Roman"/>
                <a:cs typeface="Times New Roman"/>
                <a:sym typeface="Times New Roman"/>
              </a:rPr>
              <a:t>	Requirements: </a:t>
            </a:r>
          </a:p>
          <a:p>
            <a:pPr lvl="0">
              <a:buSzTx/>
              <a:buNone/>
              <a:defRPr sz="1800"/>
            </a:pPr>
            <a:r>
              <a:rPr sz="2800" dirty="0">
                <a:latin typeface="Times New Roman"/>
                <a:ea typeface="Times New Roman"/>
                <a:cs typeface="Times New Roman"/>
                <a:sym typeface="Times New Roman"/>
              </a:rPr>
              <a:t>		APA Style format</a:t>
            </a:r>
          </a:p>
          <a:p>
            <a:pPr lvl="0">
              <a:buSzTx/>
              <a:buNone/>
              <a:defRPr sz="1800"/>
            </a:pPr>
            <a:r>
              <a:rPr sz="2800" dirty="0">
                <a:latin typeface="Times New Roman"/>
                <a:ea typeface="Times New Roman"/>
                <a:cs typeface="Times New Roman"/>
                <a:sym typeface="Times New Roman"/>
              </a:rPr>
              <a:t>		Cover sheet (course, instructor name, topic)</a:t>
            </a:r>
          </a:p>
          <a:p>
            <a:pPr lvl="0">
              <a:buSzTx/>
              <a:buNone/>
              <a:defRPr sz="1800"/>
            </a:pPr>
            <a:r>
              <a:rPr sz="2800" dirty="0">
                <a:latin typeface="Times New Roman"/>
                <a:ea typeface="Times New Roman"/>
                <a:cs typeface="Times New Roman"/>
                <a:sym typeface="Times New Roman"/>
              </a:rPr>
              <a:t>		Three typed pages of information (min)</a:t>
            </a:r>
          </a:p>
          <a:p>
            <a:pPr lvl="0">
              <a:buSzTx/>
              <a:buNone/>
              <a:defRPr sz="1800"/>
            </a:pPr>
            <a:r>
              <a:rPr sz="2800" dirty="0">
                <a:latin typeface="Times New Roman"/>
                <a:ea typeface="Times New Roman"/>
                <a:cs typeface="Times New Roman"/>
                <a:sym typeface="Times New Roman"/>
              </a:rPr>
              <a:t>		Reference page</a:t>
            </a:r>
          </a:p>
        </p:txBody>
      </p:sp>
    </p:spTree>
  </p:cSld>
  <p:clrMapOvr>
    <a:masterClrMapping/>
  </p:clrMapOvr>
  <p:transition spd="med"/>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Shape 204"/>
          <p:cNvSpPr>
            <a:spLocks noGrp="1"/>
          </p:cNvSpPr>
          <p:nvPr>
            <p:ph type="title"/>
          </p:nvPr>
        </p:nvSpPr>
        <p:spPr>
          <a:xfrm>
            <a:off x="457200" y="274638"/>
            <a:ext cx="8229600" cy="944563"/>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graphicFrame>
        <p:nvGraphicFramePr>
          <p:cNvPr id="205" name="Table 205"/>
          <p:cNvGraphicFramePr/>
          <p:nvPr/>
        </p:nvGraphicFramePr>
        <p:xfrm>
          <a:off x="304800" y="1447800"/>
          <a:ext cx="8305800" cy="4495802"/>
        </p:xfrm>
        <a:graphic>
          <a:graphicData uri="http://schemas.openxmlformats.org/drawingml/2006/table">
            <a:tbl>
              <a:tblPr firstRow="1" bandRow="1">
                <a:tableStyleId>{4C3C2611-4C71-4FC5-86AE-919BDF0F9419}</a:tableStyleId>
              </a:tblPr>
              <a:tblGrid>
                <a:gridCol w="2590800">
                  <a:extLst>
                    <a:ext uri="{9D8B030D-6E8A-4147-A177-3AD203B41FA5}">
                      <a16:colId xmlns:a16="http://schemas.microsoft.com/office/drawing/2014/main" val="20000"/>
                    </a:ext>
                  </a:extLst>
                </a:gridCol>
                <a:gridCol w="5715000">
                  <a:extLst>
                    <a:ext uri="{9D8B030D-6E8A-4147-A177-3AD203B41FA5}">
                      <a16:colId xmlns:a16="http://schemas.microsoft.com/office/drawing/2014/main" val="20001"/>
                    </a:ext>
                  </a:extLst>
                </a:gridCol>
              </a:tblGrid>
              <a:tr h="457926">
                <a:tc>
                  <a:txBody>
                    <a:bodyPr/>
                    <a:lstStyle/>
                    <a:p>
                      <a:pPr lvl="0" algn="l">
                        <a:defRPr sz="1800" b="0" i="0">
                          <a:solidFill>
                            <a:srgbClr val="000000"/>
                          </a:solidFill>
                        </a:defRPr>
                      </a:pPr>
                      <a:r>
                        <a:rPr b="1">
                          <a:solidFill>
                            <a:srgbClr val="FFFFFF"/>
                          </a:solidFill>
                          <a:sym typeface="Verdana"/>
                        </a:rPr>
                        <a:t>Kernel Parameters</a:t>
                      </a:r>
                    </a:p>
                  </a:txBody>
                  <a:tcPr marL="45720" marR="45720" horzOverflow="overflow"/>
                </a:tc>
                <a:tc>
                  <a:txBody>
                    <a:bodyPr/>
                    <a:lstStyle/>
                    <a:p>
                      <a:pPr lvl="0" algn="l">
                        <a:defRPr sz="1800" b="0" i="0">
                          <a:solidFill>
                            <a:srgbClr val="000000"/>
                          </a:solidFill>
                        </a:defRPr>
                      </a:pPr>
                      <a:r>
                        <a:rPr b="1">
                          <a:solidFill>
                            <a:srgbClr val="FFFFFF"/>
                          </a:solidFill>
                          <a:sym typeface="Verdana"/>
                        </a:rPr>
                        <a:t>Definition</a:t>
                      </a:r>
                    </a:p>
                  </a:txBody>
                  <a:tcPr marL="45720" marR="45720" horzOverflow="overflow"/>
                </a:tc>
                <a:extLst>
                  <a:ext uri="{0D108BD9-81ED-4DB2-BD59-A6C34878D82A}">
                    <a16:rowId xmlns:a16="http://schemas.microsoft.com/office/drawing/2014/main" val="10000"/>
                  </a:ext>
                </a:extLst>
              </a:tr>
              <a:tr h="640080">
                <a:tc>
                  <a:txBody>
                    <a:bodyPr/>
                    <a:lstStyle/>
                    <a:p>
                      <a:pPr lvl="0" algn="l">
                        <a:defRPr sz="1800" b="0" i="0"/>
                      </a:pPr>
                      <a:r>
                        <a:rPr b="1" i="1">
                          <a:sym typeface="Verdana"/>
                        </a:rPr>
                        <a:t>SEMMSL</a:t>
                      </a:r>
                    </a:p>
                  </a:txBody>
                  <a:tcPr marL="45720" marR="45720" horzOverflow="overflow"/>
                </a:tc>
                <a:tc>
                  <a:txBody>
                    <a:bodyPr/>
                    <a:lstStyle/>
                    <a:p>
                      <a:pPr lvl="0" algn="l">
                        <a:defRPr sz="1800" b="0" i="0"/>
                      </a:pPr>
                      <a:r>
                        <a:rPr b="1" i="1">
                          <a:sym typeface="Verdana"/>
                        </a:rPr>
                        <a:t>Max. No. of semaphores per identifiers system wide.</a:t>
                      </a:r>
                    </a:p>
                  </a:txBody>
                  <a:tcPr marL="45720" marR="45720" horzOverflow="overflow"/>
                </a:tc>
                <a:extLst>
                  <a:ext uri="{0D108BD9-81ED-4DB2-BD59-A6C34878D82A}">
                    <a16:rowId xmlns:a16="http://schemas.microsoft.com/office/drawing/2014/main" val="10001"/>
                  </a:ext>
                </a:extLst>
              </a:tr>
              <a:tr h="640080">
                <a:tc>
                  <a:txBody>
                    <a:bodyPr/>
                    <a:lstStyle/>
                    <a:p>
                      <a:pPr lvl="0" algn="l">
                        <a:defRPr sz="1800" b="0" i="0"/>
                      </a:pPr>
                      <a:r>
                        <a:rPr b="1" i="1">
                          <a:sym typeface="Verdana"/>
                        </a:rPr>
                        <a:t>SHMALL</a:t>
                      </a:r>
                    </a:p>
                  </a:txBody>
                  <a:tcPr marL="45720" marR="45720" horzOverflow="overflow"/>
                </a:tc>
                <a:tc>
                  <a:txBody>
                    <a:bodyPr/>
                    <a:lstStyle/>
                    <a:p>
                      <a:pPr lvl="0" algn="l">
                        <a:defRPr sz="1800" b="0" i="0"/>
                      </a:pPr>
                      <a:r>
                        <a:rPr b="1" i="1">
                          <a:sym typeface="Verdana"/>
                        </a:rPr>
                        <a:t>Max. total shared memory system-wide. Units should be in KB.</a:t>
                      </a:r>
                    </a:p>
                  </a:txBody>
                  <a:tcPr marL="45720" marR="45720" horzOverflow="overflow"/>
                </a:tc>
                <a:extLst>
                  <a:ext uri="{0D108BD9-81ED-4DB2-BD59-A6C34878D82A}">
                    <a16:rowId xmlns:a16="http://schemas.microsoft.com/office/drawing/2014/main" val="10002"/>
                  </a:ext>
                </a:extLst>
              </a:tr>
              <a:tr h="640080">
                <a:tc>
                  <a:txBody>
                    <a:bodyPr/>
                    <a:lstStyle/>
                    <a:p>
                      <a:pPr lvl="0" algn="l">
                        <a:defRPr sz="1800" b="0" i="0"/>
                      </a:pPr>
                      <a:r>
                        <a:rPr b="1" i="1">
                          <a:sym typeface="Verdana"/>
                        </a:rPr>
                        <a:t>SHMMNI</a:t>
                      </a:r>
                    </a:p>
                  </a:txBody>
                  <a:tcPr marL="45720" marR="45720" horzOverflow="overflow"/>
                </a:tc>
                <a:tc>
                  <a:txBody>
                    <a:bodyPr/>
                    <a:lstStyle/>
                    <a:p>
                      <a:pPr lvl="0" algn="l">
                        <a:defRPr sz="1800" b="0" i="0"/>
                      </a:pPr>
                      <a:r>
                        <a:rPr b="1" i="1">
                          <a:sym typeface="Verdana"/>
                        </a:rPr>
                        <a:t>Max. No.  Of shared memory identifiers system-wide.</a:t>
                      </a:r>
                    </a:p>
                  </a:txBody>
                  <a:tcPr marL="45720" marR="45720" horzOverflow="overflow"/>
                </a:tc>
                <a:extLst>
                  <a:ext uri="{0D108BD9-81ED-4DB2-BD59-A6C34878D82A}">
                    <a16:rowId xmlns:a16="http://schemas.microsoft.com/office/drawing/2014/main" val="10003"/>
                  </a:ext>
                </a:extLst>
              </a:tr>
              <a:tr h="640080">
                <a:tc>
                  <a:txBody>
                    <a:bodyPr/>
                    <a:lstStyle/>
                    <a:p>
                      <a:pPr lvl="0" algn="l">
                        <a:defRPr sz="1800" b="0" i="0"/>
                      </a:pPr>
                      <a:r>
                        <a:rPr b="1" i="1">
                          <a:sym typeface="Verdana"/>
                        </a:rPr>
                        <a:t>SHMSEG</a:t>
                      </a:r>
                    </a:p>
                  </a:txBody>
                  <a:tcPr marL="45720" marR="45720" horzOverflow="overflow"/>
                </a:tc>
                <a:tc>
                  <a:txBody>
                    <a:bodyPr/>
                    <a:lstStyle/>
                    <a:p>
                      <a:pPr lvl="0" algn="l">
                        <a:defRPr sz="1800" b="0" i="0"/>
                      </a:pPr>
                      <a:r>
                        <a:rPr b="1" i="1">
                          <a:sym typeface="Verdana"/>
                        </a:rPr>
                        <a:t>Number of attached shared memory segments per process.</a:t>
                      </a:r>
                    </a:p>
                  </a:txBody>
                  <a:tcPr marL="45720" marR="45720" horzOverflow="overflow"/>
                </a:tc>
                <a:extLst>
                  <a:ext uri="{0D108BD9-81ED-4DB2-BD59-A6C34878D82A}">
                    <a16:rowId xmlns:a16="http://schemas.microsoft.com/office/drawing/2014/main" val="10004"/>
                  </a:ext>
                </a:extLst>
              </a:tr>
              <a:tr h="457926">
                <a:tc>
                  <a:txBody>
                    <a:bodyPr/>
                    <a:lstStyle/>
                    <a:p>
                      <a:pPr lvl="0" algn="l">
                        <a:defRPr sz="1800" b="0" i="0"/>
                      </a:pPr>
                      <a:r>
                        <a:rPr b="1" i="1">
                          <a:sym typeface="Verdana"/>
                        </a:rPr>
                        <a:t>SHMMAX</a:t>
                      </a:r>
                    </a:p>
                  </a:txBody>
                  <a:tcPr marL="45720" marR="45720" horzOverflow="overflow"/>
                </a:tc>
                <a:tc>
                  <a:txBody>
                    <a:bodyPr/>
                    <a:lstStyle/>
                    <a:p>
                      <a:pPr lvl="0" algn="l">
                        <a:defRPr sz="1800" b="0" i="0"/>
                      </a:pPr>
                      <a:r>
                        <a:rPr b="1" i="1">
                          <a:sym typeface="Verdana"/>
                        </a:rPr>
                        <a:t>Max. shared memory segment size in KB</a:t>
                      </a:r>
                    </a:p>
                  </a:txBody>
                  <a:tcPr marL="45720" marR="45720" horzOverflow="overflow"/>
                </a:tc>
                <a:extLst>
                  <a:ext uri="{0D108BD9-81ED-4DB2-BD59-A6C34878D82A}">
                    <a16:rowId xmlns:a16="http://schemas.microsoft.com/office/drawing/2014/main" val="10005"/>
                  </a:ext>
                </a:extLst>
              </a:tr>
              <a:tr h="1019630">
                <a:tc>
                  <a:txBody>
                    <a:bodyPr/>
                    <a:lstStyle/>
                    <a:p>
                      <a:pPr lvl="0" algn="l">
                        <a:defRPr sz="1800" b="0" i="0"/>
                      </a:pPr>
                      <a:endParaRPr/>
                    </a:p>
                  </a:txBody>
                  <a:tcPr marL="45720" marR="45720" horzOverflow="overflow"/>
                </a:tc>
                <a:tc>
                  <a:txBody>
                    <a:bodyPr/>
                    <a:lstStyle/>
                    <a:p>
                      <a:pPr lvl="0" algn="l">
                        <a:defRPr sz="1800" b="0" i="0"/>
                      </a:pPr>
                      <a:endParaRPr/>
                    </a:p>
                  </a:txBody>
                  <a:tcPr marL="45720" marR="45720" horzOverflow="overflow"/>
                </a:tc>
                <a:extLst>
                  <a:ext uri="{0D108BD9-81ED-4DB2-BD59-A6C34878D82A}">
                    <a16:rowId xmlns:a16="http://schemas.microsoft.com/office/drawing/2014/main" val="10006"/>
                  </a:ext>
                </a:extLst>
              </a:tr>
            </a:tbl>
          </a:graphicData>
        </a:graphic>
      </p:graphicFrame>
    </p:spTree>
  </p:cSld>
  <p:clrMapOvr>
    <a:masterClrMapping/>
  </p:clrMapOvr>
  <p:transition spd="med"/>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Shape 213"/>
          <p:cNvSpPr>
            <a:spLocks noGrp="1"/>
          </p:cNvSpPr>
          <p:nvPr>
            <p:ph type="title"/>
          </p:nvPr>
        </p:nvSpPr>
        <p:spPr>
          <a:xfrm>
            <a:off x="457200" y="0"/>
            <a:ext cx="8229600" cy="9144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214" name="Shape 214"/>
          <p:cNvSpPr>
            <a:spLocks noGrp="1"/>
          </p:cNvSpPr>
          <p:nvPr>
            <p:ph type="body" idx="1"/>
          </p:nvPr>
        </p:nvSpPr>
        <p:spPr>
          <a:xfrm>
            <a:off x="457200" y="457200"/>
            <a:ext cx="8229600" cy="6400800"/>
          </a:xfrm>
          <a:prstGeom prst="rect">
            <a:avLst/>
          </a:prstGeom>
        </p:spPr>
        <p:txBody>
          <a:bodyPr lIns="0" tIns="0" rIns="0" bIns="0">
            <a:normAutofit/>
          </a:bodyPr>
          <a:lstStyle/>
          <a:p>
            <a:pPr marL="265175" lvl="0" indent="-265175">
              <a:lnSpc>
                <a:spcPct val="90000"/>
              </a:lnSpc>
              <a:buSzTx/>
              <a:buNone/>
              <a:defRPr sz="1800"/>
            </a:pPr>
            <a:endParaRPr sz="2400" dirty="0">
              <a:latin typeface="Times New Roman"/>
              <a:ea typeface="Times New Roman"/>
              <a:cs typeface="Times New Roman"/>
              <a:sym typeface="Times New Roman"/>
            </a:endParaRPr>
          </a:p>
          <a:p>
            <a:pPr marL="265175" lvl="0" indent="-265175">
              <a:lnSpc>
                <a:spcPct val="90000"/>
              </a:lnSpc>
              <a:buSzTx/>
              <a:buNone/>
              <a:defRPr sz="1800"/>
            </a:pPr>
            <a:r>
              <a:rPr sz="2800" dirty="0">
                <a:latin typeface="Times New Roman"/>
                <a:ea typeface="Times New Roman"/>
                <a:cs typeface="Times New Roman"/>
                <a:sym typeface="Times New Roman"/>
              </a:rPr>
              <a:t>		The Installation Exercise is an exercise that requires following directions. Perform each step in the prescribed sequence and using the installation syntax</a:t>
            </a:r>
          </a:p>
          <a:p>
            <a:pPr marL="265175" lvl="0" indent="-265175">
              <a:lnSpc>
                <a:spcPct val="90000"/>
              </a:lnSpc>
              <a:buSzTx/>
              <a:buNone/>
              <a:defRPr sz="1800"/>
            </a:pPr>
            <a:r>
              <a:rPr sz="2800" dirty="0">
                <a:latin typeface="Times New Roman"/>
                <a:ea typeface="Times New Roman"/>
                <a:cs typeface="Times New Roman"/>
                <a:sym typeface="Times New Roman"/>
              </a:rPr>
              <a:t>	from this slide presentation.</a:t>
            </a:r>
          </a:p>
          <a:p>
            <a:pPr marL="265175" lvl="0" indent="-265175">
              <a:lnSpc>
                <a:spcPct val="90000"/>
              </a:lnSpc>
              <a:buSzTx/>
              <a:buNone/>
              <a:defRPr sz="1800"/>
            </a:pPr>
            <a:r>
              <a:rPr sz="2800" dirty="0">
                <a:latin typeface="Times New Roman"/>
                <a:ea typeface="Times New Roman"/>
                <a:cs typeface="Times New Roman"/>
                <a:sym typeface="Times New Roman"/>
              </a:rPr>
              <a:t>Create an ASCII file named 4</a:t>
            </a:r>
            <a:r>
              <a:rPr sz="2800" baseline="30000" dirty="0">
                <a:latin typeface="Times New Roman"/>
                <a:ea typeface="Times New Roman"/>
                <a:cs typeface="Times New Roman"/>
                <a:sym typeface="Times New Roman"/>
              </a:rPr>
              <a:t>th</a:t>
            </a:r>
            <a:r>
              <a:rPr sz="2800" dirty="0">
                <a:latin typeface="Times New Roman"/>
                <a:ea typeface="Times New Roman"/>
                <a:cs typeface="Times New Roman"/>
                <a:sym typeface="Times New Roman"/>
              </a:rPr>
              <a:t>_log.txt</a:t>
            </a:r>
          </a:p>
          <a:p>
            <a:pPr marL="265175" lvl="0" indent="-265175">
              <a:lnSpc>
                <a:spcPct val="90000"/>
              </a:lnSpc>
              <a:buSzTx/>
              <a:buNone/>
              <a:defRPr sz="1800"/>
            </a:pPr>
            <a:r>
              <a:rPr sz="2800" dirty="0">
                <a:latin typeface="Times New Roman"/>
                <a:ea typeface="Times New Roman"/>
                <a:cs typeface="Times New Roman"/>
                <a:sym typeface="Times New Roman"/>
              </a:rPr>
              <a:t>Create the following directory</a:t>
            </a:r>
          </a:p>
          <a:p>
            <a:pPr marL="265175" lvl="0" indent="-265175">
              <a:lnSpc>
                <a:spcPct val="90000"/>
              </a:lnSpc>
              <a:buSzTx/>
              <a:buNone/>
              <a:defRPr sz="1800"/>
            </a:pPr>
            <a:r>
              <a:rPr sz="2800" dirty="0">
                <a:latin typeface="Times New Roman"/>
                <a:ea typeface="Times New Roman"/>
                <a:cs typeface="Times New Roman"/>
                <a:sym typeface="Times New Roman"/>
              </a:rPr>
              <a:t>		/$HOME/itec400/homework/4</a:t>
            </a:r>
            <a:r>
              <a:rPr sz="2800" baseline="30000" dirty="0">
                <a:latin typeface="Times New Roman"/>
                <a:ea typeface="Times New Roman"/>
                <a:cs typeface="Times New Roman"/>
                <a:sym typeface="Times New Roman"/>
              </a:rPr>
              <a:t>th</a:t>
            </a:r>
          </a:p>
          <a:p>
            <a:pPr marL="265175" lvl="0" indent="-265175">
              <a:lnSpc>
                <a:spcPct val="90000"/>
              </a:lnSpc>
              <a:buSzTx/>
              <a:buNone/>
              <a:defRPr sz="1800"/>
            </a:pPr>
            <a:endParaRPr sz="2800" baseline="30000" dirty="0">
              <a:latin typeface="Times New Roman"/>
              <a:ea typeface="Times New Roman"/>
              <a:cs typeface="Times New Roman"/>
              <a:sym typeface="Times New Roman"/>
            </a:endParaRPr>
          </a:p>
          <a:p>
            <a:pPr marL="265175" lvl="0" indent="-265175">
              <a:lnSpc>
                <a:spcPct val="90000"/>
              </a:lnSpc>
              <a:buSzTx/>
              <a:buNone/>
              <a:defRPr sz="1800"/>
            </a:pPr>
            <a:r>
              <a:rPr sz="3600" baseline="30000" dirty="0">
                <a:latin typeface="Times New Roman"/>
                <a:ea typeface="Times New Roman"/>
                <a:cs typeface="Times New Roman"/>
                <a:sym typeface="Times New Roman"/>
              </a:rPr>
              <a:t>Download the programming language “forth”</a:t>
            </a:r>
          </a:p>
          <a:p>
            <a:pPr marL="265175" lvl="0" indent="-265175">
              <a:lnSpc>
                <a:spcPct val="90000"/>
              </a:lnSpc>
              <a:buSzTx/>
              <a:buNone/>
              <a:defRPr sz="1800"/>
            </a:pPr>
            <a:r>
              <a:rPr sz="2800" dirty="0">
                <a:latin typeface="Times New Roman"/>
                <a:ea typeface="Times New Roman"/>
                <a:cs typeface="Times New Roman"/>
                <a:sym typeface="Times New Roman"/>
              </a:rPr>
              <a:t>Copy compressed “tar” file to your 4</a:t>
            </a:r>
            <a:r>
              <a:rPr sz="2800" baseline="30000" dirty="0">
                <a:latin typeface="Times New Roman"/>
                <a:ea typeface="Times New Roman"/>
                <a:cs typeface="Times New Roman"/>
                <a:sym typeface="Times New Roman"/>
              </a:rPr>
              <a:t>th</a:t>
            </a:r>
            <a:r>
              <a:rPr sz="2800" dirty="0">
                <a:latin typeface="Times New Roman"/>
                <a:ea typeface="Times New Roman"/>
                <a:cs typeface="Times New Roman"/>
                <a:sym typeface="Times New Roman"/>
              </a:rPr>
              <a:t> directory</a:t>
            </a:r>
          </a:p>
          <a:p>
            <a:pPr marL="265175" lvl="0" indent="-265175">
              <a:lnSpc>
                <a:spcPct val="90000"/>
              </a:lnSpc>
              <a:buSzTx/>
              <a:buNone/>
              <a:defRPr sz="1800"/>
            </a:pPr>
            <a:r>
              <a:rPr sz="2800" dirty="0">
                <a:latin typeface="Times New Roman"/>
                <a:ea typeface="Times New Roman"/>
                <a:cs typeface="Times New Roman"/>
                <a:sym typeface="Times New Roman"/>
              </a:rPr>
              <a:t>		cd /$HOME/itec400/homework/4</a:t>
            </a:r>
            <a:r>
              <a:rPr sz="2800" baseline="30000" dirty="0">
                <a:latin typeface="Times New Roman"/>
                <a:ea typeface="Times New Roman"/>
                <a:cs typeface="Times New Roman"/>
                <a:sym typeface="Times New Roman"/>
              </a:rPr>
              <a:t>th</a:t>
            </a:r>
          </a:p>
          <a:p>
            <a:pPr marL="265175" lvl="0" indent="-265175">
              <a:lnSpc>
                <a:spcPct val="90000"/>
              </a:lnSpc>
              <a:buSzTx/>
              <a:buNone/>
              <a:defRPr sz="1800"/>
            </a:pPr>
            <a:r>
              <a:rPr sz="2800" baseline="30000" dirty="0">
                <a:latin typeface="Times New Roman"/>
                <a:ea typeface="Times New Roman"/>
                <a:cs typeface="Times New Roman"/>
                <a:sym typeface="Times New Roman"/>
              </a:rPr>
              <a:t>	</a:t>
            </a:r>
            <a:r>
              <a:rPr sz="2800" baseline="30000" dirty="0" err="1">
                <a:latin typeface="Times New Roman"/>
                <a:ea typeface="Times New Roman"/>
                <a:cs typeface="Times New Roman"/>
                <a:sym typeface="Times New Roman"/>
              </a:rPr>
              <a:t>cp</a:t>
            </a:r>
            <a:r>
              <a:rPr sz="2800" baseline="30000" dirty="0">
                <a:latin typeface="Times New Roman"/>
                <a:ea typeface="Times New Roman"/>
                <a:cs typeface="Times New Roman"/>
                <a:sym typeface="Times New Roman"/>
              </a:rPr>
              <a:t> ~</a:t>
            </a:r>
            <a:r>
              <a:rPr sz="2800" baseline="30000" dirty="0" err="1">
                <a:latin typeface="Times New Roman"/>
                <a:ea typeface="Times New Roman"/>
                <a:cs typeface="Times New Roman"/>
                <a:sym typeface="Times New Roman"/>
              </a:rPr>
              <a:t>dandrear</a:t>
            </a:r>
            <a:r>
              <a:rPr sz="2800" baseline="30000" dirty="0">
                <a:latin typeface="Times New Roman"/>
                <a:ea typeface="Times New Roman"/>
                <a:cs typeface="Times New Roman"/>
                <a:sym typeface="Times New Roman"/>
              </a:rPr>
              <a:t>/</a:t>
            </a:r>
            <a:r>
              <a:rPr sz="2800" baseline="30000" dirty="0" err="1">
                <a:latin typeface="Times New Roman"/>
                <a:ea typeface="Times New Roman"/>
                <a:cs typeface="Times New Roman"/>
                <a:sym typeface="Times New Roman"/>
              </a:rPr>
              <a:t>public_html</a:t>
            </a:r>
            <a:r>
              <a:rPr sz="2800" baseline="30000" dirty="0">
                <a:latin typeface="Times New Roman"/>
                <a:ea typeface="Times New Roman"/>
                <a:cs typeface="Times New Roman"/>
                <a:sym typeface="Times New Roman"/>
              </a:rPr>
              <a:t>/itec400/</a:t>
            </a:r>
            <a:r>
              <a:rPr sz="2800" baseline="30000" dirty="0" err="1">
                <a:latin typeface="Times New Roman"/>
                <a:ea typeface="Times New Roman"/>
                <a:cs typeface="Times New Roman"/>
                <a:sym typeface="Times New Roman"/>
              </a:rPr>
              <a:t>Misc</a:t>
            </a:r>
            <a:r>
              <a:rPr sz="2800" baseline="30000" dirty="0">
                <a:latin typeface="Times New Roman"/>
                <a:ea typeface="Times New Roman"/>
                <a:cs typeface="Times New Roman"/>
                <a:sym typeface="Times New Roman"/>
              </a:rPr>
              <a:t>/4th-3.3d2-unix.tar.gz  .</a:t>
            </a:r>
          </a:p>
          <a:p>
            <a:pPr marL="265175" lvl="0" indent="-265175">
              <a:lnSpc>
                <a:spcPct val="90000"/>
              </a:lnSpc>
              <a:buSzTx/>
              <a:buNone/>
              <a:defRPr sz="1800"/>
            </a:pPr>
            <a:r>
              <a:rPr sz="2800" dirty="0">
                <a:latin typeface="Times New Roman"/>
                <a:ea typeface="Times New Roman"/>
                <a:cs typeface="Times New Roman"/>
                <a:sym typeface="Times New Roman"/>
              </a:rPr>
              <a:t>The expected output is an executable file called “4</a:t>
            </a:r>
            <a:r>
              <a:rPr sz="2800" baseline="30000" dirty="0">
                <a:latin typeface="Times New Roman"/>
                <a:ea typeface="Times New Roman"/>
                <a:cs typeface="Times New Roman"/>
                <a:sym typeface="Times New Roman"/>
              </a:rPr>
              <a:t>th</a:t>
            </a:r>
            <a:r>
              <a:rPr sz="2800" dirty="0">
                <a:latin typeface="Times New Roman"/>
                <a:ea typeface="Times New Roman"/>
                <a:cs typeface="Times New Roman"/>
                <a:sym typeface="Times New Roman"/>
              </a:rPr>
              <a:t>”.</a:t>
            </a:r>
          </a:p>
          <a:p>
            <a:pPr marL="265175" lvl="0" indent="-265175">
              <a:lnSpc>
                <a:spcPct val="90000"/>
              </a:lnSpc>
              <a:buSzTx/>
              <a:buNone/>
              <a:defRPr sz="1800"/>
            </a:pPr>
            <a:r>
              <a:rPr sz="2800" dirty="0">
                <a:latin typeface="Times New Roman"/>
                <a:ea typeface="Times New Roman"/>
                <a:cs typeface="Times New Roman"/>
                <a:sym typeface="Times New Roman"/>
              </a:rPr>
              <a:t>	</a:t>
            </a:r>
          </a:p>
        </p:txBody>
      </p:sp>
    </p:spTree>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Shape 216"/>
          <p:cNvSpPr>
            <a:spLocks noGrp="1"/>
          </p:cNvSpPr>
          <p:nvPr>
            <p:ph type="title"/>
          </p:nvPr>
        </p:nvSpPr>
        <p:spPr>
          <a:xfrm>
            <a:off x="457200" y="0"/>
            <a:ext cx="8229600" cy="12192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217" name="Shape 217"/>
          <p:cNvSpPr>
            <a:spLocks noGrp="1"/>
          </p:cNvSpPr>
          <p:nvPr>
            <p:ph type="body" idx="1"/>
          </p:nvPr>
        </p:nvSpPr>
        <p:spPr>
          <a:xfrm>
            <a:off x="457200" y="1295400"/>
            <a:ext cx="8229600" cy="5257800"/>
          </a:xfrm>
          <a:prstGeom prst="rect">
            <a:avLst/>
          </a:prstGeom>
        </p:spPr>
        <p:txBody>
          <a:bodyPr lIns="0" tIns="0" rIns="0" bIns="0">
            <a:normAutofit/>
          </a:bodyPr>
          <a:lstStyle/>
          <a:p>
            <a:pPr marL="265175" lvl="0" indent="-265175">
              <a:lnSpc>
                <a:spcPct val="80000"/>
              </a:lnSpc>
              <a:buSzTx/>
              <a:buNone/>
              <a:defRPr sz="1800"/>
            </a:pPr>
            <a:r>
              <a:rPr sz="2900">
                <a:latin typeface="Times New Roman"/>
                <a:ea typeface="Times New Roman"/>
                <a:cs typeface="Times New Roman"/>
                <a:sym typeface="Times New Roman"/>
              </a:rPr>
              <a:t>Grading Criteria</a:t>
            </a:r>
            <a:endParaRPr sz="2500"/>
          </a:p>
          <a:p>
            <a:pPr marL="265175" lvl="0" indent="-265175">
              <a:lnSpc>
                <a:spcPct val="80000"/>
              </a:lnSpc>
              <a:buSzTx/>
              <a:buNone/>
              <a:defRPr sz="1800"/>
            </a:pPr>
            <a:r>
              <a:rPr sz="2900">
                <a:latin typeface="Times New Roman"/>
                <a:ea typeface="Times New Roman"/>
                <a:cs typeface="Times New Roman"/>
                <a:sym typeface="Times New Roman"/>
              </a:rPr>
              <a:t>		The size of the file “readme.txt” is recorded in “4th_log.txt” : 0 – 15 points</a:t>
            </a:r>
            <a:br>
              <a:rPr sz="2900">
                <a:latin typeface="Times New Roman"/>
                <a:ea typeface="Times New Roman"/>
                <a:cs typeface="Times New Roman"/>
                <a:sym typeface="Times New Roman"/>
              </a:rPr>
            </a:br>
            <a:endParaRPr sz="3200">
              <a:latin typeface="Times New Roman"/>
              <a:ea typeface="Times New Roman"/>
              <a:cs typeface="Times New Roman"/>
              <a:sym typeface="Times New Roman"/>
            </a:endParaRPr>
          </a:p>
          <a:p>
            <a:pPr marL="265175" lvl="0" indent="-265175">
              <a:lnSpc>
                <a:spcPct val="80000"/>
              </a:lnSpc>
              <a:buSzTx/>
              <a:buNone/>
              <a:defRPr sz="1800"/>
            </a:pPr>
            <a:r>
              <a:rPr sz="2900">
                <a:latin typeface="Times New Roman"/>
                <a:ea typeface="Times New Roman"/>
                <a:cs typeface="Times New Roman"/>
                <a:sym typeface="Times New Roman"/>
              </a:rPr>
              <a:t>		The prerequisites for the target ‘4th’ are recorded in “4th_log.txt”: 0 – 15 points</a:t>
            </a:r>
            <a:br>
              <a:rPr sz="2900">
                <a:latin typeface="Times New Roman"/>
                <a:ea typeface="Times New Roman"/>
                <a:cs typeface="Times New Roman"/>
                <a:sym typeface="Times New Roman"/>
              </a:rPr>
            </a:br>
            <a:endParaRPr sz="3200">
              <a:latin typeface="Times New Roman"/>
              <a:ea typeface="Times New Roman"/>
              <a:cs typeface="Times New Roman"/>
              <a:sym typeface="Times New Roman"/>
            </a:endParaRPr>
          </a:p>
          <a:p>
            <a:pPr marL="265175" lvl="0" indent="-265175">
              <a:lnSpc>
                <a:spcPct val="80000"/>
              </a:lnSpc>
              <a:buSzTx/>
              <a:buNone/>
              <a:defRPr sz="1800"/>
            </a:pPr>
            <a:r>
              <a:rPr sz="2900">
                <a:latin typeface="Times New Roman"/>
                <a:ea typeface="Times New Roman"/>
                <a:cs typeface="Times New Roman"/>
                <a:sym typeface="Times New Roman"/>
              </a:rPr>
              <a:t>		The size of the executable named “4th”, in bytes, is recorded in “4th_log.txt”: 0 – 20 points</a:t>
            </a:r>
            <a:br>
              <a:rPr sz="2900">
                <a:latin typeface="Times New Roman"/>
                <a:ea typeface="Times New Roman"/>
                <a:cs typeface="Times New Roman"/>
                <a:sym typeface="Times New Roman"/>
              </a:rPr>
            </a:br>
            <a:endParaRPr sz="3200">
              <a:latin typeface="Times New Roman"/>
              <a:ea typeface="Times New Roman"/>
              <a:cs typeface="Times New Roman"/>
              <a:sym typeface="Times New Roman"/>
            </a:endParaRPr>
          </a:p>
          <a:p>
            <a:pPr marL="0" lvl="0" indent="0">
              <a:lnSpc>
                <a:spcPct val="80000"/>
              </a:lnSpc>
              <a:buSzTx/>
              <a:buNone/>
              <a:defRPr sz="1800"/>
            </a:pPr>
            <a:endParaRPr sz="3200">
              <a:latin typeface="Times New Roman"/>
              <a:ea typeface="Times New Roman"/>
              <a:cs typeface="Times New Roman"/>
              <a:sym typeface="Times New Roman"/>
            </a:endParaRPr>
          </a:p>
          <a:p>
            <a:pPr marL="0" lvl="0" indent="0">
              <a:lnSpc>
                <a:spcPct val="80000"/>
              </a:lnSpc>
              <a:buSzTx/>
              <a:buNone/>
              <a:defRPr sz="1800"/>
            </a:pPr>
            <a:r>
              <a:rPr sz="2900">
                <a:latin typeface="Times New Roman"/>
                <a:ea typeface="Times New Roman"/>
                <a:cs typeface="Times New Roman"/>
                <a:sym typeface="Times New Roman"/>
              </a:rPr>
              <a:t>	</a:t>
            </a:r>
          </a:p>
        </p:txBody>
      </p:sp>
    </p:spTree>
  </p:cSld>
  <p:clrMapOvr>
    <a:masterClrMapping/>
  </p:clrMapOvr>
  <p:transition spd="med"/>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Shape 219"/>
          <p:cNvSpPr>
            <a:spLocks noGrp="1"/>
          </p:cNvSpPr>
          <p:nvPr>
            <p:ph type="title"/>
          </p:nvPr>
        </p:nvSpPr>
        <p:spPr>
          <a:xfrm>
            <a:off x="457200" y="0"/>
            <a:ext cx="8229600" cy="12192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220" name="Shape 220"/>
          <p:cNvSpPr>
            <a:spLocks noGrp="1"/>
          </p:cNvSpPr>
          <p:nvPr>
            <p:ph type="body" idx="1"/>
          </p:nvPr>
        </p:nvSpPr>
        <p:spPr>
          <a:xfrm>
            <a:off x="457200" y="1295400"/>
            <a:ext cx="8229600" cy="5257800"/>
          </a:xfrm>
          <a:prstGeom prst="rect">
            <a:avLst/>
          </a:prstGeom>
        </p:spPr>
        <p:txBody>
          <a:bodyPr lIns="0" tIns="0" rIns="0" bIns="0">
            <a:normAutofit/>
          </a:bodyPr>
          <a:lstStyle/>
          <a:p>
            <a:pPr lvl="0">
              <a:buSzTx/>
              <a:buNone/>
              <a:defRPr sz="1800"/>
            </a:pPr>
            <a:r>
              <a:rPr lang="en-US" sz="3200" dirty="0">
                <a:latin typeface="Times New Roman"/>
                <a:ea typeface="Times New Roman"/>
                <a:cs typeface="Times New Roman"/>
                <a:sym typeface="Times New Roman"/>
              </a:rPr>
              <a:t>		</a:t>
            </a:r>
            <a:r>
              <a:rPr sz="3200" dirty="0">
                <a:latin typeface="Times New Roman"/>
                <a:ea typeface="Times New Roman"/>
                <a:cs typeface="Times New Roman"/>
                <a:sym typeface="Times New Roman"/>
              </a:rPr>
              <a:t>Demonstrate Power Point Presentation using</a:t>
            </a:r>
          </a:p>
          <a:p>
            <a:pPr lvl="0">
              <a:buSzTx/>
              <a:buNone/>
              <a:defRPr sz="1800"/>
            </a:pPr>
            <a:r>
              <a:rPr lang="en-US" sz="3200" dirty="0">
                <a:latin typeface="Times New Roman"/>
                <a:ea typeface="Times New Roman"/>
                <a:cs typeface="Times New Roman"/>
                <a:sym typeface="Times New Roman"/>
              </a:rPr>
              <a:t>Winter 2018 </a:t>
            </a:r>
            <a:r>
              <a:rPr sz="3200" dirty="0">
                <a:latin typeface="Times New Roman"/>
                <a:ea typeface="Times New Roman"/>
                <a:cs typeface="Times New Roman"/>
                <a:sym typeface="Times New Roman"/>
              </a:rPr>
              <a:t>online Unix System Administration</a:t>
            </a:r>
            <a:r>
              <a:rPr lang="en-US" sz="3200" dirty="0">
                <a:latin typeface="Times New Roman"/>
                <a:ea typeface="Times New Roman"/>
                <a:cs typeface="Times New Roman"/>
                <a:sym typeface="Times New Roman"/>
              </a:rPr>
              <a:t> </a:t>
            </a:r>
            <a:r>
              <a:rPr sz="3200" dirty="0">
                <a:latin typeface="Times New Roman"/>
                <a:ea typeface="Times New Roman"/>
                <a:cs typeface="Times New Roman"/>
                <a:sym typeface="Times New Roman"/>
              </a:rPr>
              <a:t>class presentations.</a:t>
            </a:r>
          </a:p>
          <a:p>
            <a:pPr lvl="0">
              <a:buSzTx/>
              <a:buNone/>
              <a:defRPr sz="1800"/>
            </a:pPr>
            <a:r>
              <a:rPr sz="3200" dirty="0">
                <a:latin typeface="Times New Roman"/>
                <a:ea typeface="Times New Roman"/>
                <a:cs typeface="Times New Roman"/>
                <a:sym typeface="Times New Roman"/>
              </a:rPr>
              <a:t>		Wireshark</a:t>
            </a:r>
          </a:p>
          <a:p>
            <a:pPr lvl="0">
              <a:buSzTx/>
              <a:buNone/>
              <a:defRPr sz="1800"/>
            </a:pPr>
            <a:r>
              <a:rPr sz="3200" dirty="0">
                <a:latin typeface="Times New Roman"/>
                <a:ea typeface="Times New Roman"/>
                <a:cs typeface="Times New Roman"/>
                <a:sym typeface="Times New Roman"/>
              </a:rPr>
              <a:t>		PDF Creator</a:t>
            </a:r>
          </a:p>
          <a:p>
            <a:pPr lvl="0">
              <a:buSzTx/>
              <a:buNone/>
              <a:defRPr sz="1800"/>
            </a:pPr>
            <a:r>
              <a:rPr sz="3200" dirty="0">
                <a:latin typeface="Times New Roman"/>
                <a:ea typeface="Times New Roman"/>
                <a:cs typeface="Times New Roman"/>
                <a:sym typeface="Times New Roman"/>
              </a:rPr>
              <a:t>		Password Safe</a:t>
            </a:r>
            <a:endParaRPr lang="en-US" sz="3200" dirty="0">
              <a:latin typeface="Times New Roman"/>
              <a:ea typeface="Times New Roman"/>
              <a:cs typeface="Times New Roman"/>
              <a:sym typeface="Times New Roman"/>
            </a:endParaRPr>
          </a:p>
          <a:p>
            <a:pPr lvl="0">
              <a:buSzTx/>
              <a:buNone/>
              <a:defRPr sz="1800"/>
            </a:pPr>
            <a:r>
              <a:rPr lang="en-US" sz="3200" dirty="0">
                <a:latin typeface="Times New Roman"/>
                <a:ea typeface="Times New Roman"/>
                <a:cs typeface="Times New Roman"/>
                <a:sym typeface="Times New Roman"/>
              </a:rPr>
              <a:t>		OpenSSL</a:t>
            </a:r>
          </a:p>
          <a:p>
            <a:pPr lvl="0">
              <a:buSzTx/>
              <a:buNone/>
              <a:defRPr sz="1800"/>
            </a:pPr>
            <a:endParaRPr sz="3200" dirty="0">
              <a:latin typeface="Times New Roman"/>
              <a:ea typeface="Times New Roman"/>
              <a:cs typeface="Times New Roman"/>
              <a:sym typeface="Times New Roman"/>
            </a:endParaRPr>
          </a:p>
        </p:txBody>
      </p:sp>
    </p:spTree>
  </p:cSld>
  <p:clrMapOvr>
    <a:masterClrMapping/>
  </p:clrMapOvr>
  <p:transition spd="med"/>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 name="Shape 222"/>
          <p:cNvSpPr>
            <a:spLocks noGrp="1"/>
          </p:cNvSpPr>
          <p:nvPr>
            <p:ph type="title"/>
          </p:nvPr>
        </p:nvSpPr>
        <p:spPr>
          <a:xfrm>
            <a:off x="457200" y="0"/>
            <a:ext cx="8229600" cy="12192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223" name="Shape 223"/>
          <p:cNvSpPr>
            <a:spLocks noGrp="1"/>
          </p:cNvSpPr>
          <p:nvPr>
            <p:ph type="body" idx="1"/>
          </p:nvPr>
        </p:nvSpPr>
        <p:spPr>
          <a:xfrm>
            <a:off x="457200" y="1295400"/>
            <a:ext cx="8229600" cy="5257800"/>
          </a:xfrm>
          <a:prstGeom prst="rect">
            <a:avLst/>
          </a:prstGeom>
        </p:spPr>
        <p:txBody>
          <a:bodyPr lIns="0" tIns="0" rIns="0" bIns="0">
            <a:normAutofit/>
          </a:bodyPr>
          <a:lstStyle/>
          <a:p>
            <a:pPr marL="0" lvl="0" indent="0">
              <a:buSzTx/>
              <a:buNone/>
              <a:defRPr sz="1800"/>
            </a:pPr>
            <a:r>
              <a:rPr sz="3200" b="1">
                <a:latin typeface="Times New Roman"/>
                <a:ea typeface="Times New Roman"/>
                <a:cs typeface="Times New Roman"/>
                <a:sym typeface="Times New Roman"/>
              </a:rPr>
              <a:t>Points of interest</a:t>
            </a:r>
          </a:p>
          <a:p>
            <a:pPr marL="0" lvl="0" indent="0">
              <a:buSzTx/>
              <a:buNone/>
              <a:defRPr sz="1800"/>
            </a:pPr>
            <a:r>
              <a:rPr sz="3200">
                <a:latin typeface="Times New Roman"/>
                <a:ea typeface="Times New Roman"/>
                <a:cs typeface="Times New Roman"/>
                <a:sym typeface="Times New Roman"/>
              </a:rPr>
              <a:t>	Coordinated Universal Time (UTC) is the primary time standard used to regulate clocks and time. It is closely related to its successor, Greenwich Mean Time (GMT). The UTC and GMT standards are similar, but GMT no longer precisely meets the accuracy defined in the scientific community.</a:t>
            </a:r>
          </a:p>
        </p:txBody>
      </p:sp>
    </p:spTree>
  </p:cSld>
  <p:clrMapOvr>
    <a:masterClrMapping/>
  </p:clrMapOvr>
  <p:transitio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Shape 225"/>
          <p:cNvSpPr>
            <a:spLocks noGrp="1"/>
          </p:cNvSpPr>
          <p:nvPr>
            <p:ph type="title"/>
          </p:nvPr>
        </p:nvSpPr>
        <p:spPr>
          <a:xfrm>
            <a:off x="503238" y="152400"/>
            <a:ext cx="8183561" cy="1295400"/>
          </a:xfrm>
          <a:prstGeom prst="rect">
            <a:avLst/>
          </a:prstGeom>
        </p:spPr>
        <p:txBody>
          <a:bodyPr/>
          <a:lstStyle>
            <a:lvl1pPr>
              <a:defRPr>
                <a:solidFill>
                  <a:srgbClr val="FF9254"/>
                </a:solidFill>
                <a:latin typeface="Times New Roman"/>
                <a:ea typeface="Times New Roman"/>
                <a:cs typeface="Times New Roman"/>
                <a:sym typeface="Times New Roman"/>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Moving Around in UNIX</a:t>
            </a:r>
          </a:p>
        </p:txBody>
      </p:sp>
      <p:sp>
        <p:nvSpPr>
          <p:cNvPr id="226" name="Shape 226"/>
          <p:cNvSpPr>
            <a:spLocks noGrp="1"/>
          </p:cNvSpPr>
          <p:nvPr>
            <p:ph type="body" idx="1"/>
          </p:nvPr>
        </p:nvSpPr>
        <p:spPr>
          <a:xfrm>
            <a:off x="457200" y="1295400"/>
            <a:ext cx="8229600" cy="5257800"/>
          </a:xfrm>
          <a:prstGeom prst="rect">
            <a:avLst/>
          </a:prstGeom>
        </p:spPr>
        <p:txBody>
          <a:bodyPr lIns="0" tIns="0" rIns="0" bIns="0">
            <a:normAutofit/>
          </a:bodyPr>
          <a:lstStyle/>
          <a:p>
            <a:pPr marL="0" lvl="0" indent="0">
              <a:buSzTx/>
              <a:buNone/>
              <a:defRPr sz="1800"/>
            </a:pPr>
            <a:r>
              <a:rPr sz="3600">
                <a:latin typeface="Times New Roman"/>
                <a:ea typeface="Times New Roman"/>
                <a:cs typeface="Times New Roman"/>
                <a:sym typeface="Times New Roman"/>
              </a:rPr>
              <a:t>ulimit –Ha</a:t>
            </a:r>
          </a:p>
          <a:p>
            <a:pPr marL="0" lvl="0" indent="0">
              <a:buSzTx/>
              <a:buNone/>
              <a:defRPr sz="1800"/>
            </a:pPr>
            <a:r>
              <a:rPr sz="3600">
                <a:latin typeface="Times New Roman"/>
                <a:ea typeface="Times New Roman"/>
                <a:cs typeface="Times New Roman"/>
                <a:sym typeface="Times New Roman"/>
              </a:rPr>
              <a:t>ulimit -Sa</a:t>
            </a:r>
          </a:p>
          <a:p>
            <a:pPr marL="0" lvl="0" indent="0">
              <a:buSzTx/>
              <a:buNone/>
              <a:defRPr sz="1800"/>
            </a:pPr>
            <a:r>
              <a:rPr sz="3600">
                <a:latin typeface="Times New Roman"/>
                <a:ea typeface="Times New Roman"/>
                <a:cs typeface="Times New Roman"/>
                <a:sym typeface="Times New Roman"/>
              </a:rPr>
              <a:t>umask</a:t>
            </a:r>
          </a:p>
          <a:p>
            <a:pPr marL="0" lvl="0" indent="0">
              <a:buSzTx/>
              <a:buNone/>
              <a:defRPr sz="1800"/>
            </a:pPr>
            <a:r>
              <a:rPr sz="3600">
                <a:latin typeface="Times New Roman"/>
                <a:ea typeface="Times New Roman"/>
                <a:cs typeface="Times New Roman"/>
                <a:sym typeface="Times New Roman"/>
              </a:rPr>
              <a:t>umask –S</a:t>
            </a:r>
          </a:p>
          <a:p>
            <a:pPr marL="0" lvl="0" indent="0">
              <a:buSzTx/>
              <a:buNone/>
              <a:defRPr sz="1800"/>
            </a:pPr>
            <a:r>
              <a:rPr sz="3600">
                <a:latin typeface="Times New Roman"/>
                <a:ea typeface="Times New Roman"/>
                <a:cs typeface="Times New Roman"/>
                <a:sym typeface="Times New Roman"/>
              </a:rPr>
              <a:t>ulimit –d</a:t>
            </a:r>
          </a:p>
          <a:p>
            <a:pPr marL="0" lvl="0" indent="0">
              <a:buSzTx/>
              <a:buNone/>
              <a:defRPr sz="1800"/>
            </a:pPr>
            <a:r>
              <a:rPr sz="3600">
                <a:latin typeface="Times New Roman"/>
                <a:ea typeface="Times New Roman"/>
                <a:cs typeface="Times New Roman"/>
                <a:sym typeface="Times New Roman"/>
              </a:rPr>
              <a:t>ulimit –m</a:t>
            </a:r>
          </a:p>
          <a:p>
            <a:pPr marL="0" lvl="0" indent="0">
              <a:buSzTx/>
              <a:buNone/>
              <a:defRPr sz="1800"/>
            </a:pPr>
            <a:r>
              <a:rPr sz="3600">
                <a:latin typeface="Times New Roman"/>
                <a:ea typeface="Times New Roman"/>
                <a:cs typeface="Times New Roman"/>
                <a:sym typeface="Times New Roman"/>
              </a:rPr>
              <a:t>ulimit -f</a:t>
            </a:r>
          </a:p>
          <a:p>
            <a:pPr marL="0" lvl="0" indent="0">
              <a:buSzTx/>
              <a:buNone/>
              <a:defRPr sz="1800"/>
            </a:pPr>
            <a:r>
              <a:rPr sz="3600">
                <a:latin typeface="Times New Roman"/>
                <a:ea typeface="Times New Roman"/>
                <a:cs typeface="Times New Roman"/>
                <a:sym typeface="Times New Roman"/>
              </a:rPr>
              <a:t>dos2unix</a:t>
            </a:r>
          </a:p>
        </p:txBody>
      </p:sp>
    </p:spTree>
  </p:cSld>
  <p:clrMapOvr>
    <a:masterClrMapping/>
  </p:clrMapOvr>
  <p:transition spd="med"/>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Shape 228"/>
          <p:cNvSpPr>
            <a:spLocks noGrp="1"/>
          </p:cNvSpPr>
          <p:nvPr>
            <p:ph type="title"/>
          </p:nvPr>
        </p:nvSpPr>
        <p:spPr>
          <a:xfrm>
            <a:off x="457200" y="274638"/>
            <a:ext cx="8229600" cy="868363"/>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Break-out problems</a:t>
            </a:r>
          </a:p>
        </p:txBody>
      </p:sp>
      <p:sp>
        <p:nvSpPr>
          <p:cNvPr id="229" name="Shape 229"/>
          <p:cNvSpPr>
            <a:spLocks noGrp="1"/>
          </p:cNvSpPr>
          <p:nvPr>
            <p:ph type="body" idx="1"/>
          </p:nvPr>
        </p:nvSpPr>
        <p:spPr>
          <a:xfrm>
            <a:off x="381000" y="1066800"/>
            <a:ext cx="8229600" cy="5486400"/>
          </a:xfrm>
          <a:prstGeom prst="rect">
            <a:avLst/>
          </a:prstGeom>
        </p:spPr>
        <p:txBody>
          <a:bodyPr lIns="0" tIns="0" rIns="0" bIns="0">
            <a:normAutofit/>
          </a:bodyPr>
          <a:lstStyle/>
          <a:p>
            <a:pPr marL="0" lvl="0" indent="0">
              <a:buSzTx/>
              <a:buNone/>
              <a:defRPr sz="1800"/>
            </a:pPr>
            <a:r>
              <a:rPr sz="2800"/>
              <a:t>Cooridinated Universal Time (UTC)</a:t>
            </a:r>
          </a:p>
          <a:p>
            <a:pPr marL="0" lvl="0" indent="0">
              <a:buSzTx/>
              <a:buNone/>
              <a:defRPr sz="1800"/>
            </a:pPr>
            <a:r>
              <a:rPr sz="2800"/>
              <a:t>ulimit –Ha</a:t>
            </a:r>
          </a:p>
          <a:p>
            <a:pPr marL="0" lvl="0" indent="0">
              <a:buSzTx/>
              <a:buNone/>
              <a:defRPr sz="1800"/>
            </a:pPr>
            <a:r>
              <a:rPr sz="2800"/>
              <a:t>ulimit –Sa</a:t>
            </a:r>
          </a:p>
        </p:txBody>
      </p:sp>
    </p:spTree>
  </p:cSld>
  <p:clrMapOvr>
    <a:masterClrMapping/>
  </p:clrMapOvr>
  <p:transition spd="med"/>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Shape 231"/>
          <p:cNvSpPr>
            <a:spLocks noGrp="1"/>
          </p:cNvSpPr>
          <p:nvPr>
            <p:ph type="title"/>
          </p:nvPr>
        </p:nvSpPr>
        <p:spPr>
          <a:xfrm>
            <a:off x="533400" y="609600"/>
            <a:ext cx="8229600" cy="990600"/>
          </a:xfrm>
          <a:prstGeom prst="rect">
            <a:avLst/>
          </a:prstGeom>
        </p:spPr>
        <p:txBody>
          <a:bodyPr/>
          <a:lstStyle/>
          <a:p>
            <a:pPr lvl="0" defTabSz="740663">
              <a:defRPr sz="1800" b="0">
                <a:solidFill>
                  <a:srgbClr val="000000"/>
                </a:solidFill>
                <a:effectLst/>
              </a:defRPr>
            </a:pPr>
            <a:r>
              <a:rPr sz="2916" b="1">
                <a:solidFill>
                  <a:srgbClr val="FF9254"/>
                </a:solidFill>
                <a:effectLst>
                  <a:outerShdw blurRad="41148" dist="18516" dir="5400000" rotWithShape="0">
                    <a:srgbClr val="000000">
                      <a:alpha val="55000"/>
                    </a:srgbClr>
                  </a:outerShdw>
                </a:effectLst>
              </a:rPr>
              <a:t>Hands on information</a:t>
            </a:r>
            <a:br>
              <a:rPr sz="2916" b="1">
                <a:solidFill>
                  <a:srgbClr val="FF9254"/>
                </a:solidFill>
                <a:effectLst>
                  <a:outerShdw blurRad="41148" dist="18516" dir="5400000" rotWithShape="0">
                    <a:srgbClr val="000000">
                      <a:alpha val="55000"/>
                    </a:srgbClr>
                  </a:outerShdw>
                </a:effectLst>
              </a:rPr>
            </a:br>
            <a:endParaRPr sz="2916" b="1">
              <a:solidFill>
                <a:srgbClr val="FF9254"/>
              </a:solidFill>
              <a:effectLst>
                <a:outerShdw blurRad="41148" dist="18516" dir="5400000" rotWithShape="0">
                  <a:srgbClr val="000000">
                    <a:alpha val="55000"/>
                  </a:srgbClr>
                </a:outerShdw>
              </a:effectLst>
            </a:endParaRPr>
          </a:p>
        </p:txBody>
      </p:sp>
      <p:sp>
        <p:nvSpPr>
          <p:cNvPr id="232" name="Shape 232"/>
          <p:cNvSpPr>
            <a:spLocks noGrp="1"/>
          </p:cNvSpPr>
          <p:nvPr>
            <p:ph type="body" idx="1"/>
          </p:nvPr>
        </p:nvSpPr>
        <p:spPr>
          <a:xfrm>
            <a:off x="480219" y="1295400"/>
            <a:ext cx="8183562" cy="5257800"/>
          </a:xfrm>
          <a:prstGeom prst="rect">
            <a:avLst/>
          </a:prstGeom>
        </p:spPr>
        <p:txBody>
          <a:bodyPr lIns="0" tIns="0" rIns="0" bIns="0">
            <a:normAutofit fontScale="85000" lnSpcReduction="20000"/>
          </a:bodyPr>
          <a:lstStyle/>
          <a:p>
            <a:pPr lvl="0">
              <a:buSzTx/>
              <a:buNone/>
              <a:defRPr sz="1800"/>
            </a:pPr>
            <a:r>
              <a:rPr lang="en-US" sz="4000" dirty="0">
                <a:latin typeface="Times New Roman"/>
                <a:ea typeface="Times New Roman"/>
                <a:cs typeface="Times New Roman"/>
                <a:sym typeface="Times New Roman"/>
              </a:rPr>
              <a:t>Lab Assignment 13-1 Public Domain/Open Software Evaluation</a:t>
            </a:r>
          </a:p>
          <a:p>
            <a:pPr lvl="0">
              <a:buSzTx/>
              <a:buNone/>
              <a:defRPr sz="1800"/>
            </a:pPr>
            <a:r>
              <a:rPr lang="en-US" sz="4000" dirty="0">
                <a:latin typeface="Times New Roman"/>
                <a:ea typeface="Times New Roman"/>
                <a:cs typeface="Times New Roman"/>
                <a:sym typeface="Times New Roman"/>
              </a:rPr>
              <a:t>Bulletin Board: Open Source Presentation Sign Up</a:t>
            </a:r>
          </a:p>
          <a:p>
            <a:pPr lvl="0">
              <a:buSzTx/>
              <a:buNone/>
              <a:defRPr sz="1800"/>
            </a:pPr>
            <a:r>
              <a:rPr lang="en-US" sz="4000" dirty="0">
                <a:latin typeface="Times New Roman"/>
                <a:ea typeface="Times New Roman"/>
                <a:cs typeface="Times New Roman"/>
                <a:sym typeface="Times New Roman"/>
              </a:rPr>
              <a:t>No two presentations shall be the same.</a:t>
            </a:r>
          </a:p>
          <a:p>
            <a:pPr lvl="0">
              <a:buSzTx/>
              <a:buNone/>
              <a:defRPr sz="1800"/>
            </a:pPr>
            <a:r>
              <a:rPr lang="en-US" sz="4000" dirty="0">
                <a:latin typeface="Times New Roman"/>
                <a:ea typeface="Times New Roman"/>
                <a:cs typeface="Times New Roman"/>
                <a:sym typeface="Times New Roman"/>
              </a:rPr>
              <a:t>	Lab assignment grade components.</a:t>
            </a:r>
          </a:p>
          <a:p>
            <a:pPr lvl="0">
              <a:buSzTx/>
              <a:buNone/>
              <a:defRPr sz="1800"/>
            </a:pPr>
            <a:r>
              <a:rPr lang="en-US" sz="4000" dirty="0">
                <a:latin typeface="Times New Roman"/>
                <a:ea typeface="Times New Roman"/>
                <a:cs typeface="Times New Roman"/>
                <a:sym typeface="Times New Roman"/>
              </a:rPr>
              <a:t>		Paper: 0 – 75 points</a:t>
            </a:r>
          </a:p>
          <a:p>
            <a:pPr lvl="0">
              <a:buSzTx/>
              <a:buNone/>
              <a:defRPr sz="1800"/>
            </a:pPr>
            <a:r>
              <a:rPr lang="en-US" sz="4000" dirty="0">
                <a:latin typeface="Times New Roman"/>
                <a:ea typeface="Times New Roman"/>
                <a:cs typeface="Times New Roman"/>
                <a:sym typeface="Times New Roman"/>
              </a:rPr>
              <a:t>		Presentation 0 – 25 points</a:t>
            </a:r>
          </a:p>
          <a:p>
            <a:pPr lvl="0">
              <a:buSzTx/>
              <a:buNone/>
              <a:defRPr sz="1800"/>
            </a:pPr>
            <a:r>
              <a:rPr lang="en-US" sz="4000" dirty="0">
                <a:latin typeface="Times New Roman"/>
                <a:ea typeface="Times New Roman"/>
                <a:cs typeface="Times New Roman"/>
                <a:sym typeface="Times New Roman"/>
              </a:rPr>
              <a:t>	Presentation dates: </a:t>
            </a:r>
          </a:p>
          <a:p>
            <a:pPr lvl="0">
              <a:buSzTx/>
              <a:buNone/>
              <a:defRPr sz="1800"/>
            </a:pPr>
            <a:r>
              <a:rPr lang="en-US" sz="4000" dirty="0">
                <a:latin typeface="Times New Roman"/>
                <a:ea typeface="Times New Roman"/>
                <a:cs typeface="Times New Roman"/>
                <a:sym typeface="Times New Roman"/>
              </a:rPr>
              <a:t>			April 2 (week 11)</a:t>
            </a:r>
          </a:p>
          <a:p>
            <a:pPr lvl="0">
              <a:buSzTx/>
              <a:buNone/>
              <a:defRPr sz="1800"/>
            </a:pPr>
            <a:r>
              <a:rPr lang="en-US" sz="4000" dirty="0">
                <a:latin typeface="Times New Roman"/>
                <a:ea typeface="Times New Roman"/>
                <a:cs typeface="Times New Roman"/>
                <a:sym typeface="Times New Roman"/>
              </a:rPr>
              <a:t>			April 9 (week 12)</a:t>
            </a:r>
          </a:p>
          <a:p>
            <a:pPr marL="0" lvl="0" indent="0">
              <a:buSzTx/>
              <a:buNone/>
              <a:defRPr sz="1800"/>
            </a:pPr>
            <a:endParaRPr sz="4000" dirty="0">
              <a:latin typeface="Times New Roman"/>
              <a:ea typeface="Times New Roman"/>
              <a:cs typeface="Times New Roman"/>
              <a:sym typeface="Times New Roman"/>
            </a:endParaRPr>
          </a:p>
        </p:txBody>
      </p:sp>
    </p:spTree>
    <p:extLst>
      <p:ext uri="{BB962C8B-B14F-4D97-AF65-F5344CB8AC3E}">
        <p14:creationId xmlns:p14="http://schemas.microsoft.com/office/powerpoint/2010/main" val="1177189096"/>
      </p:ext>
    </p:extLst>
  </p:cSld>
  <p:clrMapOvr>
    <a:masterClrMapping/>
  </p:clrMapOvr>
  <p:transition spd="med"/>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Shape 234"/>
          <p:cNvSpPr>
            <a:spLocks noGrp="1"/>
          </p:cNvSpPr>
          <p:nvPr>
            <p:ph type="title"/>
          </p:nvPr>
        </p:nvSpPr>
        <p:spPr>
          <a:xfrm>
            <a:off x="533400" y="152400"/>
            <a:ext cx="8229600" cy="868363"/>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After class assistance</a:t>
            </a:r>
          </a:p>
        </p:txBody>
      </p:sp>
      <p:sp>
        <p:nvSpPr>
          <p:cNvPr id="235" name="Shape 235"/>
          <p:cNvSpPr>
            <a:spLocks noGrp="1"/>
          </p:cNvSpPr>
          <p:nvPr>
            <p:ph type="body" idx="1"/>
          </p:nvPr>
        </p:nvSpPr>
        <p:spPr>
          <a:xfrm>
            <a:off x="503238" y="1371600"/>
            <a:ext cx="8183561" cy="5105400"/>
          </a:xfrm>
          <a:prstGeom prst="rect">
            <a:avLst/>
          </a:prstGeom>
        </p:spPr>
        <p:txBody>
          <a:bodyPr lIns="0" tIns="0" rIns="0" bIns="0">
            <a:normAutofit/>
          </a:bodyPr>
          <a:lstStyle/>
          <a:p>
            <a:pPr marL="0" lvl="0" indent="0">
              <a:buNone/>
              <a:defRPr sz="1800"/>
            </a:pPr>
            <a:r>
              <a:rPr sz="3600" dirty="0">
                <a:latin typeface="Times New Roman"/>
                <a:ea typeface="Times New Roman"/>
                <a:cs typeface="Times New Roman"/>
                <a:sym typeface="Times New Roman"/>
              </a:rPr>
              <a:t>Questions</a:t>
            </a:r>
          </a:p>
          <a:p>
            <a:pPr marL="0" lvl="0" indent="0">
              <a:buNone/>
              <a:defRPr sz="1800"/>
            </a:pPr>
            <a:r>
              <a:rPr sz="3600" dirty="0">
                <a:latin typeface="Times New Roman"/>
                <a:ea typeface="Times New Roman"/>
                <a:cs typeface="Times New Roman"/>
                <a:sym typeface="Times New Roman"/>
              </a:rPr>
              <a:t>Comments</a:t>
            </a:r>
          </a:p>
          <a:p>
            <a:pPr marL="0" lvl="0" indent="0">
              <a:buNone/>
              <a:defRPr sz="1800"/>
            </a:pPr>
            <a:r>
              <a:rPr sz="3600" dirty="0">
                <a:latin typeface="Times New Roman"/>
                <a:ea typeface="Times New Roman"/>
                <a:cs typeface="Times New Roman"/>
                <a:sym typeface="Times New Roman"/>
              </a:rPr>
              <a:t>Concerns</a:t>
            </a:r>
          </a:p>
          <a:p>
            <a:pPr lvl="0">
              <a:buSzTx/>
              <a:buNone/>
              <a:defRPr sz="1800"/>
            </a:pPr>
            <a:endParaRPr sz="3600" dirty="0">
              <a:latin typeface="Times New Roman"/>
              <a:ea typeface="Times New Roman"/>
              <a:cs typeface="Times New Roman"/>
              <a:sym typeface="Times New Roman"/>
            </a:endParaRPr>
          </a:p>
          <a:p>
            <a:pPr marL="0" lvl="0" indent="0">
              <a:buNone/>
              <a:defRPr sz="1800"/>
            </a:pPr>
            <a:r>
              <a:rPr lang="en-US" sz="3600" dirty="0">
                <a:latin typeface="Times New Roman"/>
                <a:ea typeface="Times New Roman"/>
                <a:cs typeface="Times New Roman"/>
                <a:sym typeface="Times New Roman"/>
              </a:rPr>
              <a:t>	</a:t>
            </a:r>
            <a:r>
              <a:rPr sz="3600" dirty="0">
                <a:latin typeface="Times New Roman"/>
                <a:ea typeface="Times New Roman"/>
                <a:cs typeface="Times New Roman"/>
                <a:sym typeface="Times New Roman"/>
              </a:rPr>
              <a:t>I am available after this Franklin Live session to discuss any problems and/or concerns regarding the lab assignments</a:t>
            </a:r>
          </a:p>
        </p:txBody>
      </p:sp>
    </p:spTree>
  </p:cSld>
  <p:clrMapOvr>
    <a:masterClrMapping/>
  </p:clrMapOvr>
  <p:transition spd="med"/>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Shape 237"/>
          <p:cNvSpPr>
            <a:spLocks noGrp="1"/>
          </p:cNvSpPr>
          <p:nvPr>
            <p:ph type="title"/>
          </p:nvPr>
        </p:nvSpPr>
        <p:spPr>
          <a:xfrm>
            <a:off x="503238" y="152400"/>
            <a:ext cx="8183561" cy="1371600"/>
          </a:xfrm>
          <a:prstGeom prst="rect">
            <a:avLst/>
          </a:prstGeom>
        </p:spPr>
        <p:txBody>
          <a:bodyPr/>
          <a:lstStyle>
            <a:lvl1pPr>
              <a:defRPr>
                <a:solidFill>
                  <a:srgbClr val="FF9254"/>
                </a:solidFill>
                <a:latin typeface="Times New Roman"/>
                <a:ea typeface="Times New Roman"/>
                <a:cs typeface="Times New Roman"/>
                <a:sym typeface="Times New Roman"/>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Lab Assistance available by phone and/or email</a:t>
            </a:r>
          </a:p>
        </p:txBody>
      </p:sp>
      <p:pic>
        <p:nvPicPr>
          <p:cNvPr id="238" name="image3.png"/>
          <p:cNvPicPr/>
          <p:nvPr/>
        </p:nvPicPr>
        <p:blipFill>
          <a:blip r:embed="rId2">
            <a:extLst/>
          </a:blip>
          <a:stretch>
            <a:fillRect/>
          </a:stretch>
        </p:blipFill>
        <p:spPr>
          <a:xfrm>
            <a:off x="3186113" y="1524000"/>
            <a:ext cx="2817812" cy="4419600"/>
          </a:xfrm>
          <a:prstGeom prst="rect">
            <a:avLst/>
          </a:prstGeom>
          <a:ln w="12700">
            <a:miter lim="400000"/>
          </a:ln>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Shape 75"/>
          <p:cNvSpPr>
            <a:spLocks noGrp="1"/>
          </p:cNvSpPr>
          <p:nvPr>
            <p:ph type="title"/>
          </p:nvPr>
        </p:nvSpPr>
        <p:spPr>
          <a:xfrm>
            <a:off x="457200" y="381000"/>
            <a:ext cx="8229600" cy="685800"/>
          </a:xfrm>
          <a:prstGeom prst="rect">
            <a:avLst/>
          </a:prstGeom>
        </p:spPr>
        <p:txBody>
          <a:bodyPr/>
          <a:lstStyle>
            <a:lvl1pPr>
              <a:defRPr>
                <a:solidFill>
                  <a:srgbClr val="FF9254"/>
                </a:solidFill>
                <a:latin typeface="Times New Roman"/>
                <a:ea typeface="Times New Roman"/>
                <a:cs typeface="Times New Roman"/>
                <a:sym typeface="Times New Roman"/>
              </a:defRPr>
            </a:lvl1pPr>
          </a:lstStyle>
          <a:p>
            <a:pPr lvl="0">
              <a:defRPr sz="1800" b="0">
                <a:solidFill>
                  <a:srgbClr val="000000"/>
                </a:solidFill>
                <a:effectLst/>
              </a:defRPr>
            </a:pPr>
            <a:r>
              <a:rPr lang="en-US" sz="3600" b="1" dirty="0">
                <a:solidFill>
                  <a:srgbClr val="FF9254"/>
                </a:solidFill>
                <a:effectLst>
                  <a:outerShdw blurRad="50800" dist="22860" dir="5400000" rotWithShape="0">
                    <a:srgbClr val="000000">
                      <a:alpha val="55000"/>
                    </a:srgbClr>
                  </a:outerShdw>
                </a:effectLst>
              </a:rPr>
              <a:t>Unix Operating System</a:t>
            </a:r>
            <a:endParaRPr sz="3600" b="1" dirty="0">
              <a:solidFill>
                <a:srgbClr val="FF9254"/>
              </a:solidFill>
              <a:effectLst>
                <a:outerShdw blurRad="50800" dist="22860" dir="5400000" rotWithShape="0">
                  <a:srgbClr val="000000">
                    <a:alpha val="55000"/>
                  </a:srgbClr>
                </a:outerShdw>
              </a:effectLst>
            </a:endParaRPr>
          </a:p>
        </p:txBody>
      </p:sp>
      <p:sp>
        <p:nvSpPr>
          <p:cNvPr id="76" name="Shape 76"/>
          <p:cNvSpPr>
            <a:spLocks noGrp="1"/>
          </p:cNvSpPr>
          <p:nvPr>
            <p:ph type="body" idx="1"/>
          </p:nvPr>
        </p:nvSpPr>
        <p:spPr>
          <a:xfrm>
            <a:off x="457200" y="990600"/>
            <a:ext cx="8229600" cy="5867400"/>
          </a:xfrm>
          <a:prstGeom prst="rect">
            <a:avLst/>
          </a:prstGeom>
        </p:spPr>
        <p:txBody>
          <a:bodyPr lIns="0" tIns="0" rIns="0" bIns="0">
            <a:normAutofit/>
          </a:bodyPr>
          <a:lstStyle/>
          <a:p>
            <a:pPr lvl="0">
              <a:lnSpc>
                <a:spcPct val="90000"/>
              </a:lnSpc>
              <a:buSzTx/>
              <a:buNone/>
              <a:defRPr sz="1800"/>
            </a:pPr>
            <a:r>
              <a:rPr sz="2400" dirty="0">
                <a:latin typeface="Times New Roman"/>
                <a:ea typeface="Times New Roman"/>
                <a:cs typeface="Times New Roman"/>
                <a:sym typeface="Times New Roman"/>
                <a:hlinkClick r:id="rId2"/>
              </a:rPr>
              <a:t>http://bhami.com/rosetta.html</a:t>
            </a:r>
            <a:endParaRPr sz="2400" u="sng" dirty="0">
              <a:latin typeface="Times New Roman"/>
              <a:ea typeface="Times New Roman"/>
              <a:cs typeface="Times New Roman"/>
              <a:sym typeface="Times New Roman"/>
            </a:endParaRPr>
          </a:p>
          <a:p>
            <a:pPr lvl="0">
              <a:lnSpc>
                <a:spcPct val="90000"/>
              </a:lnSpc>
              <a:buSzTx/>
              <a:buNone/>
              <a:defRPr sz="1800"/>
            </a:pPr>
            <a:r>
              <a:rPr lang="en-US" sz="2800" dirty="0">
                <a:latin typeface="Times New Roman"/>
                <a:ea typeface="Times New Roman"/>
                <a:cs typeface="Times New Roman"/>
                <a:sym typeface="Times New Roman"/>
              </a:rPr>
              <a:t>		</a:t>
            </a:r>
            <a:r>
              <a:rPr sz="2800" dirty="0">
                <a:latin typeface="Times New Roman"/>
                <a:ea typeface="Times New Roman"/>
                <a:cs typeface="Times New Roman"/>
                <a:sym typeface="Times New Roman"/>
              </a:rPr>
              <a:t>A Sys Admin's Universal Translator (ROSETTA STONE) </a:t>
            </a:r>
            <a:r>
              <a:rPr sz="2800" i="1" dirty="0">
                <a:latin typeface="Times New Roman"/>
                <a:ea typeface="Times New Roman"/>
                <a:cs typeface="Times New Roman"/>
                <a:sym typeface="Times New Roman"/>
              </a:rPr>
              <a:t>OR   </a:t>
            </a:r>
            <a:r>
              <a:rPr sz="2800" dirty="0">
                <a:latin typeface="Times New Roman"/>
                <a:ea typeface="Times New Roman"/>
                <a:cs typeface="Times New Roman"/>
                <a:sym typeface="Times New Roman"/>
              </a:rPr>
              <a:t>What do they call that in this world?</a:t>
            </a:r>
          </a:p>
          <a:p>
            <a:pPr lvl="0">
              <a:lnSpc>
                <a:spcPct val="90000"/>
              </a:lnSpc>
              <a:buSzTx/>
              <a:buNone/>
              <a:defRPr sz="1800"/>
            </a:pPr>
            <a:r>
              <a:rPr sz="2800" dirty="0">
                <a:latin typeface="Times New Roman"/>
                <a:ea typeface="Times New Roman"/>
                <a:cs typeface="Times New Roman"/>
                <a:sym typeface="Times New Roman"/>
              </a:rPr>
              <a:t> </a:t>
            </a:r>
            <a:r>
              <a:rPr sz="2800" b="1" u="sng" dirty="0">
                <a:latin typeface="Times New Roman"/>
                <a:ea typeface="Times New Roman"/>
                <a:cs typeface="Times New Roman"/>
                <a:sym typeface="Times New Roman"/>
              </a:rPr>
              <a:t>Tasks</a:t>
            </a:r>
            <a:r>
              <a:rPr sz="2800" dirty="0">
                <a:latin typeface="Times New Roman"/>
                <a:ea typeface="Times New Roman"/>
                <a:cs typeface="Times New Roman"/>
                <a:sym typeface="Times New Roman"/>
              </a:rPr>
              <a:t>				</a:t>
            </a:r>
            <a:r>
              <a:rPr sz="2800" b="1" dirty="0">
                <a:latin typeface="Times New Roman"/>
                <a:ea typeface="Times New Roman"/>
                <a:cs typeface="Times New Roman"/>
                <a:sym typeface="Times New Roman"/>
              </a:rPr>
              <a:t>  </a:t>
            </a:r>
            <a:r>
              <a:rPr sz="2800" b="1" u="sng" dirty="0">
                <a:latin typeface="Times New Roman"/>
                <a:ea typeface="Times New Roman"/>
                <a:cs typeface="Times New Roman"/>
                <a:sym typeface="Times New Roman"/>
              </a:rPr>
              <a:t>OSs</a:t>
            </a:r>
          </a:p>
          <a:p>
            <a:pPr lvl="0">
              <a:lnSpc>
                <a:spcPct val="90000"/>
              </a:lnSpc>
              <a:buSzTx/>
              <a:buNone/>
              <a:defRPr sz="1800"/>
            </a:pPr>
            <a:r>
              <a:rPr sz="2800" dirty="0">
                <a:latin typeface="Times New Roman"/>
                <a:ea typeface="Times New Roman"/>
                <a:cs typeface="Times New Roman"/>
                <a:sym typeface="Times New Roman"/>
              </a:rPr>
              <a:t>Adm. GUI				AIX</a:t>
            </a:r>
          </a:p>
          <a:p>
            <a:pPr lvl="0">
              <a:lnSpc>
                <a:spcPct val="90000"/>
              </a:lnSpc>
              <a:buSzTx/>
              <a:buNone/>
              <a:defRPr sz="1800"/>
            </a:pPr>
            <a:r>
              <a:rPr sz="2800" dirty="0">
                <a:latin typeface="Times New Roman"/>
                <a:ea typeface="Times New Roman"/>
                <a:cs typeface="Times New Roman"/>
                <a:sym typeface="Times New Roman"/>
              </a:rPr>
              <a:t>File System				A/UX</a:t>
            </a:r>
          </a:p>
          <a:p>
            <a:pPr lvl="0">
              <a:lnSpc>
                <a:spcPct val="90000"/>
              </a:lnSpc>
              <a:buSzTx/>
              <a:buNone/>
              <a:defRPr sz="1800"/>
            </a:pPr>
            <a:r>
              <a:rPr sz="2800" dirty="0">
                <a:latin typeface="Times New Roman"/>
                <a:ea typeface="Times New Roman"/>
                <a:cs typeface="Times New Roman"/>
                <a:sym typeface="Times New Roman"/>
              </a:rPr>
              <a:t>Kernel				FreeBSD</a:t>
            </a:r>
          </a:p>
          <a:p>
            <a:pPr lvl="0">
              <a:lnSpc>
                <a:spcPct val="90000"/>
              </a:lnSpc>
              <a:buSzTx/>
              <a:buNone/>
              <a:defRPr sz="1800"/>
            </a:pPr>
            <a:r>
              <a:rPr sz="2800" dirty="0">
                <a:latin typeface="Times New Roman"/>
                <a:ea typeface="Times New Roman"/>
                <a:cs typeface="Times New Roman"/>
                <a:sym typeface="Times New Roman"/>
              </a:rPr>
              <a:t>Start up scripts			HP-UX UNIX</a:t>
            </a:r>
          </a:p>
          <a:p>
            <a:pPr lvl="0">
              <a:lnSpc>
                <a:spcPct val="90000"/>
              </a:lnSpc>
              <a:buSzTx/>
              <a:buNone/>
              <a:defRPr sz="1800"/>
            </a:pPr>
            <a:r>
              <a:rPr sz="2800" dirty="0">
                <a:latin typeface="Times New Roman"/>
                <a:ea typeface="Times New Roman"/>
                <a:cs typeface="Times New Roman"/>
                <a:sym typeface="Times New Roman"/>
              </a:rPr>
              <a:t>Create a file system		Linux</a:t>
            </a:r>
          </a:p>
          <a:p>
            <a:pPr lvl="0">
              <a:lnSpc>
                <a:spcPct val="90000"/>
              </a:lnSpc>
              <a:buSzTx/>
              <a:buNone/>
              <a:defRPr sz="1800"/>
            </a:pPr>
            <a:r>
              <a:rPr sz="2800" dirty="0">
                <a:latin typeface="Times New Roman"/>
                <a:ea typeface="Times New Roman"/>
                <a:cs typeface="Times New Roman"/>
                <a:sym typeface="Times New Roman"/>
              </a:rPr>
              <a:t>Mount CDROM			NCR Unix</a:t>
            </a:r>
          </a:p>
          <a:p>
            <a:pPr lvl="0">
              <a:lnSpc>
                <a:spcPct val="90000"/>
              </a:lnSpc>
              <a:buSzTx/>
              <a:buNone/>
              <a:defRPr sz="1800"/>
            </a:pPr>
            <a:r>
              <a:rPr sz="2800" dirty="0">
                <a:latin typeface="Times New Roman"/>
                <a:ea typeface="Times New Roman"/>
                <a:cs typeface="Times New Roman"/>
                <a:sym typeface="Times New Roman"/>
              </a:rPr>
              <a:t>Add software			Open BSD</a:t>
            </a:r>
          </a:p>
          <a:p>
            <a:pPr lvl="0">
              <a:lnSpc>
                <a:spcPct val="90000"/>
              </a:lnSpc>
              <a:buSzTx/>
              <a:buNone/>
              <a:defRPr sz="1800"/>
            </a:pPr>
            <a:r>
              <a:rPr sz="2800" dirty="0">
                <a:latin typeface="Times New Roman"/>
                <a:ea typeface="Times New Roman"/>
                <a:cs typeface="Times New Roman"/>
                <a:sym typeface="Times New Roman"/>
              </a:rPr>
              <a:t>						Mac OS X</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Shape 78"/>
          <p:cNvSpPr>
            <a:spLocks noGrp="1"/>
          </p:cNvSpPr>
          <p:nvPr>
            <p:ph type="title"/>
          </p:nvPr>
        </p:nvSpPr>
        <p:spPr>
          <a:xfrm>
            <a:off x="457200" y="274638"/>
            <a:ext cx="8229600" cy="792163"/>
          </a:xfrm>
          <a:prstGeom prst="rect">
            <a:avLst/>
          </a:prstGeom>
        </p:spPr>
        <p:txBody>
          <a:bodyPr/>
          <a:lstStyle>
            <a:lvl1pPr>
              <a:defRPr>
                <a:solidFill>
                  <a:srgbClr val="FF9254"/>
                </a:solidFill>
                <a:latin typeface="Times New Roman"/>
                <a:ea typeface="Times New Roman"/>
                <a:cs typeface="Times New Roman"/>
                <a:sym typeface="Times New Roman"/>
              </a:defRPr>
            </a:lvl1pPr>
          </a:lstStyle>
          <a:p>
            <a:pPr lvl="0">
              <a:defRPr sz="1800" b="0">
                <a:solidFill>
                  <a:srgbClr val="000000"/>
                </a:solidFill>
                <a:effectLst/>
              </a:defRPr>
            </a:pPr>
            <a:r>
              <a:rPr lang="en-US" sz="3600" b="1" dirty="0">
                <a:solidFill>
                  <a:srgbClr val="FF9254"/>
                </a:solidFill>
                <a:effectLst>
                  <a:outerShdw blurRad="50800" dist="22860" dir="5400000" rotWithShape="0">
                    <a:srgbClr val="000000">
                      <a:alpha val="55000"/>
                    </a:srgbClr>
                  </a:outerShdw>
                </a:effectLst>
              </a:rPr>
              <a:t>Unix Operating System</a:t>
            </a:r>
            <a:endParaRPr sz="3600" b="1" dirty="0">
              <a:solidFill>
                <a:srgbClr val="FF9254"/>
              </a:solidFill>
              <a:effectLst>
                <a:outerShdw blurRad="50800" dist="22860" dir="5400000" rotWithShape="0">
                  <a:srgbClr val="000000">
                    <a:alpha val="55000"/>
                  </a:srgbClr>
                </a:outerShdw>
              </a:effectLst>
            </a:endParaRPr>
          </a:p>
        </p:txBody>
      </p:sp>
      <p:sp>
        <p:nvSpPr>
          <p:cNvPr id="79" name="Shape 79"/>
          <p:cNvSpPr>
            <a:spLocks noGrp="1"/>
          </p:cNvSpPr>
          <p:nvPr>
            <p:ph type="body" idx="1"/>
          </p:nvPr>
        </p:nvSpPr>
        <p:spPr>
          <a:xfrm>
            <a:off x="381000" y="1219200"/>
            <a:ext cx="8229600" cy="5135563"/>
          </a:xfrm>
          <a:prstGeom prst="rect">
            <a:avLst/>
          </a:prstGeom>
        </p:spPr>
        <p:txBody>
          <a:bodyPr lIns="0" tIns="0" rIns="0" bIns="0">
            <a:normAutofit/>
          </a:bodyPr>
          <a:lstStyle/>
          <a:p>
            <a:pPr lvl="0">
              <a:lnSpc>
                <a:spcPct val="90000"/>
              </a:lnSpc>
              <a:buSzTx/>
              <a:buNone/>
              <a:defRPr sz="1800"/>
            </a:pPr>
            <a:r>
              <a:rPr lang="en-US" sz="2400" dirty="0">
                <a:latin typeface="Times New Roman"/>
                <a:ea typeface="Times New Roman"/>
                <a:cs typeface="Times New Roman"/>
                <a:sym typeface="Times New Roman"/>
                <a:hlinkClick r:id="rId2"/>
              </a:rPr>
              <a:t>    </a:t>
            </a:r>
            <a:r>
              <a:rPr sz="2400" dirty="0">
                <a:latin typeface="Times New Roman"/>
                <a:ea typeface="Times New Roman"/>
                <a:cs typeface="Times New Roman"/>
                <a:sym typeface="Times New Roman"/>
                <a:hlinkClick r:id="rId2"/>
              </a:rPr>
              <a:t>http://support.apple.com/kb/HT1148?viewlocale=en_US</a:t>
            </a:r>
            <a:endParaRPr sz="2400" dirty="0">
              <a:latin typeface="Times New Roman"/>
              <a:ea typeface="Times New Roman"/>
              <a:cs typeface="Times New Roman"/>
              <a:sym typeface="Times New Roman"/>
            </a:endParaRPr>
          </a:p>
          <a:p>
            <a:pPr lvl="0">
              <a:lnSpc>
                <a:spcPct val="90000"/>
              </a:lnSpc>
              <a:buSzTx/>
              <a:buNone/>
              <a:defRPr sz="1800"/>
            </a:pPr>
            <a:r>
              <a:rPr lang="en-US" sz="3600" dirty="0">
                <a:latin typeface="Times New Roman"/>
                <a:ea typeface="Times New Roman"/>
                <a:cs typeface="Times New Roman"/>
                <a:sym typeface="Times New Roman"/>
              </a:rPr>
              <a:t>		</a:t>
            </a:r>
            <a:r>
              <a:rPr sz="3600" dirty="0">
                <a:latin typeface="Times New Roman"/>
                <a:ea typeface="Times New Roman"/>
                <a:cs typeface="Times New Roman"/>
                <a:sym typeface="Times New Roman"/>
              </a:rPr>
              <a:t>Software Installation Quick Assist for Mac OS X is a great toolbox that organizes and supports your software collection.</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Shape 84"/>
          <p:cNvSpPr>
            <a:spLocks noGrp="1"/>
          </p:cNvSpPr>
          <p:nvPr>
            <p:ph type="title"/>
          </p:nvPr>
        </p:nvSpPr>
        <p:spPr>
          <a:xfrm>
            <a:off x="457200" y="0"/>
            <a:ext cx="8229600" cy="9906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85" name="Shape 85"/>
          <p:cNvSpPr>
            <a:spLocks noGrp="1"/>
          </p:cNvSpPr>
          <p:nvPr>
            <p:ph type="body" idx="1"/>
          </p:nvPr>
        </p:nvSpPr>
        <p:spPr>
          <a:xfrm>
            <a:off x="533400" y="914400"/>
            <a:ext cx="8229600" cy="5943600"/>
          </a:xfrm>
          <a:prstGeom prst="rect">
            <a:avLst/>
          </a:prstGeom>
        </p:spPr>
        <p:txBody>
          <a:bodyPr lIns="0" tIns="0" rIns="0" bIns="0">
            <a:normAutofit/>
          </a:bodyPr>
          <a:lstStyle/>
          <a:p>
            <a:pPr marL="265175" lvl="0" indent="-265175">
              <a:lnSpc>
                <a:spcPct val="90000"/>
              </a:lnSpc>
              <a:buSzTx/>
              <a:buNone/>
              <a:defRPr sz="1800"/>
            </a:pPr>
            <a:r>
              <a:rPr sz="3200" b="1">
                <a:latin typeface="Times New Roman"/>
                <a:ea typeface="Times New Roman"/>
                <a:cs typeface="Times New Roman"/>
                <a:sym typeface="Times New Roman"/>
              </a:rPr>
              <a:t>How can the inode attributes be displayed?</a:t>
            </a:r>
          </a:p>
          <a:p>
            <a:pPr marL="265175" lvl="0" indent="-265175">
              <a:lnSpc>
                <a:spcPct val="90000"/>
              </a:lnSpc>
              <a:buSzTx/>
              <a:buNone/>
              <a:defRPr sz="1800"/>
            </a:pPr>
            <a:r>
              <a:rPr sz="3200">
                <a:latin typeface="Times New Roman"/>
                <a:ea typeface="Times New Roman"/>
                <a:cs typeface="Times New Roman"/>
                <a:sym typeface="Times New Roman"/>
              </a:rPr>
              <a:t>		There is a good deal of information about individual files on a UNIX system.  One way to display this information is through a Perl script.  </a:t>
            </a:r>
          </a:p>
          <a:p>
            <a:pPr marL="265175" lvl="0" indent="-265175">
              <a:lnSpc>
                <a:spcPct val="90000"/>
              </a:lnSpc>
              <a:buSzTx/>
              <a:buNone/>
              <a:defRPr sz="1800"/>
            </a:pPr>
            <a:r>
              <a:rPr sz="3200">
                <a:latin typeface="Times New Roman"/>
                <a:ea typeface="Times New Roman"/>
                <a:cs typeface="Times New Roman"/>
                <a:sym typeface="Times New Roman"/>
              </a:rPr>
              <a:t>		The Perl stat command is used to access thirteen pieces of information about a file through a script. </a:t>
            </a:r>
          </a:p>
          <a:p>
            <a:pPr marL="265175" lvl="0" indent="-265175">
              <a:lnSpc>
                <a:spcPct val="90000"/>
              </a:lnSpc>
              <a:buSzTx/>
              <a:buNone/>
              <a:defRPr sz="1800"/>
            </a:pPr>
            <a:endParaRPr sz="3200">
              <a:latin typeface="Times New Roman"/>
              <a:ea typeface="Times New Roman"/>
              <a:cs typeface="Times New Roman"/>
              <a:sym typeface="Times New Roman"/>
            </a:endParaRPr>
          </a:p>
          <a:p>
            <a:pPr marL="265175" lvl="0" indent="-265175">
              <a:lnSpc>
                <a:spcPct val="90000"/>
              </a:lnSpc>
              <a:buSzTx/>
              <a:buNone/>
              <a:defRPr sz="1800"/>
            </a:pPr>
            <a:r>
              <a:rPr sz="3200">
                <a:latin typeface="Times New Roman"/>
                <a:ea typeface="Times New Roman"/>
                <a:cs typeface="Times New Roman"/>
                <a:sym typeface="Times New Roman"/>
              </a:rPr>
              <a:t>($dev, $ino, $mode, $nlink, $uid, $gid, $rdev, $size, $atime, $mtime, $ctime, $blksize, $blocks) = stat ( $fileattributes);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Shape 87"/>
          <p:cNvSpPr>
            <a:spLocks noGrp="1"/>
          </p:cNvSpPr>
          <p:nvPr>
            <p:ph type="title"/>
          </p:nvPr>
        </p:nvSpPr>
        <p:spPr>
          <a:xfrm>
            <a:off x="457200" y="0"/>
            <a:ext cx="8229600" cy="990600"/>
          </a:xfrm>
          <a:prstGeom prst="rect">
            <a:avLst/>
          </a:prstGeom>
        </p:spPr>
        <p:txBody>
          <a:bodyPr/>
          <a:lstStyle>
            <a:lvl1pPr>
              <a:defRPr>
                <a:solidFill>
                  <a:srgbClr val="FF9254"/>
                </a:solidFill>
              </a:defRPr>
            </a:lvl1pPr>
          </a:lstStyle>
          <a:p>
            <a:pPr lvl="0">
              <a:defRPr sz="1800" b="0">
                <a:solidFill>
                  <a:srgbClr val="000000"/>
                </a:solidFill>
                <a:effectLst/>
              </a:defRPr>
            </a:pPr>
            <a:r>
              <a:rPr sz="3600" b="1">
                <a:solidFill>
                  <a:srgbClr val="FF9254"/>
                </a:solidFill>
                <a:effectLst>
                  <a:outerShdw blurRad="50800" dist="22860" dir="5400000" rotWithShape="0">
                    <a:srgbClr val="000000">
                      <a:alpha val="55000"/>
                    </a:srgbClr>
                  </a:outerShdw>
                </a:effectLst>
              </a:rPr>
              <a:t>UNIX Operating System</a:t>
            </a:r>
          </a:p>
        </p:txBody>
      </p:sp>
      <p:sp>
        <p:nvSpPr>
          <p:cNvPr id="88" name="Shape 88"/>
          <p:cNvSpPr>
            <a:spLocks noGrp="1"/>
          </p:cNvSpPr>
          <p:nvPr>
            <p:ph type="body" idx="1"/>
          </p:nvPr>
        </p:nvSpPr>
        <p:spPr>
          <a:xfrm>
            <a:off x="533400" y="990600"/>
            <a:ext cx="8229600" cy="5715000"/>
          </a:xfrm>
          <a:prstGeom prst="rect">
            <a:avLst/>
          </a:prstGeom>
        </p:spPr>
        <p:txBody>
          <a:bodyPr lIns="0" tIns="0" rIns="0" bIns="0">
            <a:normAutofit/>
          </a:bodyPr>
          <a:lstStyle/>
          <a:p>
            <a:pPr marL="265175" lvl="0" indent="-265175">
              <a:lnSpc>
                <a:spcPct val="90000"/>
              </a:lnSpc>
              <a:buSzTx/>
              <a:buNone/>
              <a:defRPr sz="1800"/>
            </a:pPr>
            <a:r>
              <a:rPr sz="2500">
                <a:latin typeface="Times New Roman"/>
                <a:ea typeface="Times New Roman"/>
                <a:cs typeface="Times New Roman"/>
                <a:sym typeface="Times New Roman"/>
              </a:rPr>
              <a:t>$dev – device number of the filesystem (0)</a:t>
            </a:r>
            <a:endParaRPr sz="2500"/>
          </a:p>
          <a:p>
            <a:pPr marL="265175" lvl="0" indent="-265175">
              <a:lnSpc>
                <a:spcPct val="90000"/>
              </a:lnSpc>
              <a:buSzTx/>
              <a:buNone/>
              <a:defRPr sz="1800"/>
            </a:pPr>
            <a:r>
              <a:rPr sz="2500">
                <a:latin typeface="Times New Roman"/>
                <a:ea typeface="Times New Roman"/>
                <a:cs typeface="Times New Roman"/>
                <a:sym typeface="Times New Roman"/>
              </a:rPr>
              <a:t>$ino – inode number (1)</a:t>
            </a:r>
            <a:endParaRPr sz="2500"/>
          </a:p>
          <a:p>
            <a:pPr marL="265175" lvl="0" indent="-265175">
              <a:lnSpc>
                <a:spcPct val="90000"/>
              </a:lnSpc>
              <a:buSzTx/>
              <a:buNone/>
              <a:defRPr sz="1800"/>
            </a:pPr>
            <a:r>
              <a:rPr sz="2500">
                <a:latin typeface="Times New Roman"/>
                <a:ea typeface="Times New Roman"/>
                <a:cs typeface="Times New Roman"/>
                <a:sym typeface="Times New Roman"/>
              </a:rPr>
              <a:t>$mode – file mode (permissions) (2)</a:t>
            </a:r>
            <a:endParaRPr sz="2500"/>
          </a:p>
          <a:p>
            <a:pPr marL="265175" lvl="0" indent="-265175">
              <a:lnSpc>
                <a:spcPct val="90000"/>
              </a:lnSpc>
              <a:buSzTx/>
              <a:buNone/>
              <a:defRPr sz="1800"/>
            </a:pPr>
            <a:r>
              <a:rPr sz="2500">
                <a:latin typeface="Times New Roman"/>
                <a:ea typeface="Times New Roman"/>
                <a:cs typeface="Times New Roman"/>
                <a:sym typeface="Times New Roman"/>
              </a:rPr>
              <a:t>$nlink – number hard links (3)</a:t>
            </a:r>
            <a:endParaRPr sz="2500"/>
          </a:p>
          <a:p>
            <a:pPr marL="265175" lvl="0" indent="-265175">
              <a:lnSpc>
                <a:spcPct val="90000"/>
              </a:lnSpc>
              <a:buSzTx/>
              <a:buNone/>
              <a:defRPr sz="1800"/>
            </a:pPr>
            <a:r>
              <a:rPr sz="2500">
                <a:latin typeface="Times New Roman"/>
                <a:ea typeface="Times New Roman"/>
                <a:cs typeface="Times New Roman"/>
                <a:sym typeface="Times New Roman"/>
              </a:rPr>
              <a:t>$uid – user ID of file’s owner (4)</a:t>
            </a:r>
            <a:endParaRPr sz="2500"/>
          </a:p>
          <a:p>
            <a:pPr marL="265175" lvl="0" indent="-265175">
              <a:lnSpc>
                <a:spcPct val="90000"/>
              </a:lnSpc>
              <a:buSzTx/>
              <a:buNone/>
              <a:defRPr sz="1800"/>
            </a:pPr>
            <a:r>
              <a:rPr sz="2500">
                <a:latin typeface="Times New Roman"/>
                <a:ea typeface="Times New Roman"/>
                <a:cs typeface="Times New Roman"/>
                <a:sym typeface="Times New Roman"/>
              </a:rPr>
              <a:t>$gid – group ID of file’s owner (5)</a:t>
            </a:r>
            <a:endParaRPr sz="2500"/>
          </a:p>
          <a:p>
            <a:pPr marL="265175" lvl="0" indent="-265175">
              <a:lnSpc>
                <a:spcPct val="90000"/>
              </a:lnSpc>
              <a:buSzTx/>
              <a:buNone/>
              <a:defRPr sz="1800"/>
            </a:pPr>
            <a:r>
              <a:rPr sz="2500">
                <a:latin typeface="Times New Roman"/>
                <a:ea typeface="Times New Roman"/>
                <a:cs typeface="Times New Roman"/>
                <a:sym typeface="Times New Roman"/>
              </a:rPr>
              <a:t>$rdev – device identifier (6)</a:t>
            </a:r>
            <a:endParaRPr sz="2500"/>
          </a:p>
          <a:p>
            <a:pPr marL="265175" lvl="0" indent="-265175">
              <a:lnSpc>
                <a:spcPct val="90000"/>
              </a:lnSpc>
              <a:buSzTx/>
              <a:buNone/>
              <a:defRPr sz="1800"/>
            </a:pPr>
            <a:r>
              <a:rPr sz="2500">
                <a:latin typeface="Times New Roman"/>
                <a:ea typeface="Times New Roman"/>
                <a:cs typeface="Times New Roman"/>
                <a:sym typeface="Times New Roman"/>
              </a:rPr>
              <a:t>$size – total size of file (7)</a:t>
            </a:r>
            <a:endParaRPr sz="2500"/>
          </a:p>
          <a:p>
            <a:pPr marL="265175" lvl="0" indent="-265175">
              <a:lnSpc>
                <a:spcPct val="90000"/>
              </a:lnSpc>
              <a:buSzTx/>
              <a:buNone/>
              <a:defRPr sz="1800"/>
            </a:pPr>
            <a:r>
              <a:rPr sz="2500">
                <a:latin typeface="Times New Roman"/>
                <a:ea typeface="Times New Roman"/>
                <a:cs typeface="Times New Roman"/>
                <a:sym typeface="Times New Roman"/>
              </a:rPr>
              <a:t>$atime – last access time in seconds since epoch (8)</a:t>
            </a:r>
            <a:endParaRPr sz="2500"/>
          </a:p>
          <a:p>
            <a:pPr marL="265175" lvl="0" indent="-265175">
              <a:lnSpc>
                <a:spcPct val="90000"/>
              </a:lnSpc>
              <a:buSzTx/>
              <a:buNone/>
              <a:defRPr sz="1800"/>
            </a:pPr>
            <a:r>
              <a:rPr sz="2500">
                <a:latin typeface="Times New Roman"/>
                <a:ea typeface="Times New Roman"/>
                <a:cs typeface="Times New Roman"/>
                <a:sym typeface="Times New Roman"/>
              </a:rPr>
              <a:t>$mtime – last modified time in seconds since epoch (9)</a:t>
            </a:r>
            <a:endParaRPr sz="2500"/>
          </a:p>
          <a:p>
            <a:pPr marL="265175" lvl="0" indent="-265175">
              <a:lnSpc>
                <a:spcPct val="90000"/>
              </a:lnSpc>
              <a:buSzTx/>
              <a:buNone/>
              <a:defRPr sz="1800"/>
            </a:pPr>
            <a:r>
              <a:rPr sz="2500">
                <a:latin typeface="Times New Roman"/>
                <a:ea typeface="Times New Roman"/>
                <a:cs typeface="Times New Roman"/>
                <a:sym typeface="Times New Roman"/>
              </a:rPr>
              <a:t>$ctime – inode change time in seconds since epoch (10)</a:t>
            </a:r>
            <a:endParaRPr sz="2500"/>
          </a:p>
          <a:p>
            <a:pPr marL="265175" lvl="0" indent="-265175">
              <a:lnSpc>
                <a:spcPct val="90000"/>
              </a:lnSpc>
              <a:buSzTx/>
              <a:buNone/>
              <a:defRPr sz="1800"/>
            </a:pPr>
            <a:r>
              <a:rPr sz="2500">
                <a:latin typeface="Times New Roman"/>
                <a:ea typeface="Times New Roman"/>
                <a:cs typeface="Times New Roman"/>
                <a:sym typeface="Times New Roman"/>
              </a:rPr>
              <a:t>$blksize – block size for file syatem (I/O) (11)</a:t>
            </a:r>
            <a:endParaRPr sz="2500"/>
          </a:p>
          <a:p>
            <a:pPr marL="265175" lvl="0" indent="-265175">
              <a:lnSpc>
                <a:spcPct val="90000"/>
              </a:lnSpc>
              <a:buSzTx/>
              <a:buNone/>
              <a:defRPr sz="1800"/>
            </a:pPr>
            <a:r>
              <a:rPr sz="2500">
                <a:latin typeface="Times New Roman"/>
                <a:ea typeface="Times New Roman"/>
                <a:cs typeface="Times New Roman"/>
                <a:sym typeface="Times New Roman"/>
              </a:rPr>
              <a:t>$blocks – actual number of blocks allocated (12)</a:t>
            </a:r>
          </a:p>
        </p:txBody>
      </p:sp>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E3DED1"/>
      </a:lt1>
      <a:dk2>
        <a:srgbClr val="A7A7A7"/>
      </a:dk2>
      <a:lt2>
        <a:srgbClr val="535353"/>
      </a:lt2>
      <a:accent1>
        <a:srgbClr val="F07F09"/>
      </a:accent1>
      <a:accent2>
        <a:srgbClr val="9F2936"/>
      </a:accent2>
      <a:accent3>
        <a:srgbClr val="1B587C"/>
      </a:accent3>
      <a:accent4>
        <a:srgbClr val="4E8542"/>
      </a:accent4>
      <a:accent5>
        <a:srgbClr val="604878"/>
      </a:accent5>
      <a:accent6>
        <a:srgbClr val="C19859"/>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38100" dir="5400000" rotWithShape="0">
              <a:srgbClr val="000000">
                <a:alpha val="40000"/>
              </a:srgbClr>
            </a:outerShdw>
          </a:effectLst>
        </a:effectStyle>
        <a:effectStyle>
          <a:effectLst>
            <a:outerShdw blurRad="63500" dist="38100" dir="5400000" rotWithShape="0">
              <a:srgbClr val="000000">
                <a:alpha val="40000"/>
              </a:srgbClr>
            </a:outerShdw>
          </a:effectLst>
        </a:effectStyle>
        <a:effectStyle>
          <a:effectLst>
            <a:outerShdw blurRad="63500" dist="38100" dir="5400000" rotWithShape="0">
              <a:srgbClr val="000000">
                <a:alpha val="4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42500" cap="flat">
          <a:solidFill>
            <a:srgbClr val="F07F09"/>
          </a:solidFill>
          <a:prstDash val="solid"/>
          <a:bevel/>
        </a:ln>
        <a:effectLst>
          <a:outerShdw blurRad="63500" dist="38100" dir="5400000" rotWithShape="0">
            <a:srgbClr val="000000">
              <a:alpha val="40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Verdana"/>
            <a:ea typeface="Verdana"/>
            <a:cs typeface="Verdana"/>
            <a:sym typeface="Verdan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42500" cap="flat">
          <a:solidFill>
            <a:srgbClr val="F07F09"/>
          </a:solidFill>
          <a:prstDash val="solid"/>
          <a:bevel/>
        </a:ln>
        <a:effectLst>
          <a:outerShdw blurRad="63500" dist="38100" dir="5400000" rotWithShape="0">
            <a:srgbClr val="000000">
              <a:alpha val="40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Verdana"/>
            <a:ea typeface="Verdana"/>
            <a:cs typeface="Verdana"/>
            <a:sym typeface="Verdan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07F09"/>
      </a:accent1>
      <a:accent2>
        <a:srgbClr val="9F2936"/>
      </a:accent2>
      <a:accent3>
        <a:srgbClr val="1B587C"/>
      </a:accent3>
      <a:accent4>
        <a:srgbClr val="4E8542"/>
      </a:accent4>
      <a:accent5>
        <a:srgbClr val="604878"/>
      </a:accent5>
      <a:accent6>
        <a:srgbClr val="C19859"/>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38100" dir="5400000" rotWithShape="0">
              <a:srgbClr val="000000">
                <a:alpha val="40000"/>
              </a:srgbClr>
            </a:outerShdw>
          </a:effectLst>
        </a:effectStyle>
        <a:effectStyle>
          <a:effectLst>
            <a:outerShdw blurRad="63500" dist="38100" dir="5400000" rotWithShape="0">
              <a:srgbClr val="000000">
                <a:alpha val="40000"/>
              </a:srgbClr>
            </a:outerShdw>
          </a:effectLst>
        </a:effectStyle>
        <a:effectStyle>
          <a:effectLst>
            <a:outerShdw blurRad="63500" dist="38100" dir="5400000" rotWithShape="0">
              <a:srgbClr val="000000">
                <a:alpha val="4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42500" cap="flat">
          <a:solidFill>
            <a:srgbClr val="F07F09"/>
          </a:solidFill>
          <a:prstDash val="solid"/>
          <a:bevel/>
        </a:ln>
        <a:effectLst>
          <a:outerShdw blurRad="63500" dist="38100" dir="5400000" rotWithShape="0">
            <a:srgbClr val="000000">
              <a:alpha val="40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Verdana"/>
            <a:ea typeface="Verdana"/>
            <a:cs typeface="Verdana"/>
            <a:sym typeface="Verdan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42500" cap="flat">
          <a:solidFill>
            <a:srgbClr val="F07F09"/>
          </a:solidFill>
          <a:prstDash val="solid"/>
          <a:bevel/>
        </a:ln>
        <a:effectLst>
          <a:outerShdw blurRad="63500" dist="38100" dir="5400000" rotWithShape="0">
            <a:srgbClr val="000000">
              <a:alpha val="40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Verdana"/>
            <a:ea typeface="Verdana"/>
            <a:cs typeface="Verdana"/>
            <a:sym typeface="Verdan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525</TotalTime>
  <Words>1283</Words>
  <Application>Microsoft Office PowerPoint</Application>
  <PresentationFormat>On-screen Show (4:3)</PresentationFormat>
  <Paragraphs>393</Paragraphs>
  <Slides>59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59</vt:i4>
      </vt:variant>
    </vt:vector>
  </HeadingPairs>
  <TitlesOfParts>
    <vt:vector size="65" baseType="lpstr">
      <vt:lpstr>Arial</vt:lpstr>
      <vt:lpstr>Helvetica Neue</vt:lpstr>
      <vt:lpstr>Times New Roman</vt:lpstr>
      <vt:lpstr>Verdana</vt:lpstr>
      <vt:lpstr>Wingdings 2</vt:lpstr>
      <vt:lpstr>Default</vt:lpstr>
      <vt:lpstr>PowerPoint Presentation</vt:lpstr>
      <vt:lpstr> </vt:lpstr>
      <vt:lpstr>Announcements</vt:lpstr>
      <vt:lpstr>This Week’s Expected Outcome</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UNIX Operating System</vt:lpstr>
      <vt:lpstr>Moving Around in UNIX</vt:lpstr>
      <vt:lpstr>Break-out problems</vt:lpstr>
      <vt:lpstr>Hands on information </vt:lpstr>
      <vt:lpstr>After class assistance</vt:lpstr>
      <vt:lpstr>Lab Assistance available by phone and/or email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J. D'Andrea</dc:creator>
  <cp:lastModifiedBy>Robert D'Andrea</cp:lastModifiedBy>
  <cp:revision>19</cp:revision>
  <dcterms:modified xsi:type="dcterms:W3CDTF">2018-02-23T18:34:51Z</dcterms:modified>
</cp:coreProperties>
</file>