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831D7-E54A-4495-BB72-3AB8CE21F004}" type="datetimeFigureOut">
              <a:rPr lang="en-US" smtClean="0"/>
              <a:pPr/>
              <a:t>9/4/2012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C5B56-52E5-41B0-8ABE-625F7798B0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COMP 645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Newer approaches to development</a:t>
            </a:r>
          </a:p>
          <a:p>
            <a:pPr lvl="1"/>
            <a:r>
              <a:rPr lang="en-US"/>
              <a:t>Agile</a:t>
            </a:r>
          </a:p>
          <a:p>
            <a:pPr lvl="1"/>
            <a:r>
              <a:rPr lang="en-US"/>
              <a:t>XP</a:t>
            </a:r>
          </a:p>
          <a:p>
            <a:pPr lvl="1"/>
            <a:r>
              <a:rPr lang="en-US"/>
              <a:t>TDD</a:t>
            </a:r>
          </a:p>
          <a:p>
            <a:r>
              <a:rPr lang="en-US"/>
              <a:t>Review Object Design</a:t>
            </a:r>
          </a:p>
          <a:p>
            <a:pPr lvl="1"/>
            <a:r>
              <a:rPr lang="en-US"/>
              <a:t>GRASP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Project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Team project</a:t>
            </a:r>
          </a:p>
          <a:p>
            <a:r>
              <a:rPr lang="en-US"/>
              <a:t>High level design using Agile Methods</a:t>
            </a:r>
          </a:p>
          <a:p>
            <a:pPr lvl="1"/>
            <a:r>
              <a:rPr lang="en-US"/>
              <a:t>Don’t expect complete requirements</a:t>
            </a:r>
          </a:p>
          <a:p>
            <a:pPr lvl="1"/>
            <a:r>
              <a:rPr lang="en-US"/>
              <a:t>Don’t do code</a:t>
            </a:r>
          </a:p>
          <a:p>
            <a:pPr lvl="1"/>
            <a:r>
              <a:rPr lang="en-US"/>
              <a:t>Learn to critique work by others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COMP 645</vt:lpstr>
      <vt:lpstr>Objectives</vt:lpstr>
      <vt:lpstr>The Project</vt:lpstr>
    </vt:vector>
  </TitlesOfParts>
  <Company>Franklin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645</dc:title>
  <dc:creator>Franklin University</dc:creator>
  <cp:lastModifiedBy>JPMorgan Chase &amp; Co.</cp:lastModifiedBy>
  <cp:revision>5</cp:revision>
  <dcterms:created xsi:type="dcterms:W3CDTF">2010-12-20T13:08:38Z</dcterms:created>
  <dcterms:modified xsi:type="dcterms:W3CDTF">2012-09-04T09:08:42Z</dcterms:modified>
</cp:coreProperties>
</file>