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9" r:id="rId5"/>
    <p:sldId id="260" r:id="rId6"/>
    <p:sldId id="261" r:id="rId7"/>
    <p:sldId id="262" r:id="rId8"/>
    <p:sldId id="263" r:id="rId9"/>
    <p:sldId id="264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DFF-0823-44BD-B56E-F6FB677AF198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DDD11-4277-41C1-B0DD-367BF545C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DFF-0823-44BD-B56E-F6FB677AF198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DDD11-4277-41C1-B0DD-367BF545C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DFF-0823-44BD-B56E-F6FB677AF198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DDD11-4277-41C1-B0DD-367BF545C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DFF-0823-44BD-B56E-F6FB677AF198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DDD11-4277-41C1-B0DD-367BF545C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DFF-0823-44BD-B56E-F6FB677AF198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DDD11-4277-41C1-B0DD-367BF545C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DFF-0823-44BD-B56E-F6FB677AF198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DDD11-4277-41C1-B0DD-367BF545C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DFF-0823-44BD-B56E-F6FB677AF198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DDD11-4277-41C1-B0DD-367BF545C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DFF-0823-44BD-B56E-F6FB677AF198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DDD11-4277-41C1-B0DD-367BF545C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DFF-0823-44BD-B56E-F6FB677AF198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DDD11-4277-41C1-B0DD-367BF545C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DFF-0823-44BD-B56E-F6FB677AF198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DDD11-4277-41C1-B0DD-367BF545C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DFF-0823-44BD-B56E-F6FB677AF198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DDD11-4277-41C1-B0DD-367BF545C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81DFF-0823-44BD-B56E-F6FB677AF198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DDD11-4277-41C1-B0DD-367BF545C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Chap 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UML vs Thinking in Objects!</a:t>
            </a:r>
          </a:p>
          <a:p>
            <a:pPr lvl="1"/>
            <a:r>
              <a:rPr lang="en-US"/>
              <a:t>Visual modeling</a:t>
            </a:r>
          </a:p>
          <a:p>
            <a:endParaRPr lang="en-US"/>
          </a:p>
          <a:p>
            <a:r>
              <a:rPr lang="en-US"/>
              <a:t>Learning UML</a:t>
            </a:r>
          </a:p>
          <a:p>
            <a:pPr lvl="1"/>
            <a:r>
              <a:rPr lang="en-US"/>
              <a:t>Look at the book examples</a:t>
            </a:r>
          </a:p>
          <a:p>
            <a:pPr lvl="1"/>
            <a:r>
              <a:rPr lang="en-US"/>
              <a:t>Alan Holub’s UML reference card</a:t>
            </a:r>
          </a:p>
          <a:p>
            <a:pPr lvl="1"/>
            <a:r>
              <a:rPr lang="en-US"/>
              <a:t>Use library resources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Fig. 1.6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24" name="Picture 4" descr="UMLIND~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39888"/>
            <a:ext cx="8229600" cy="35782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3733800" cy="1143000"/>
          </a:xfrm>
        </p:spPr>
        <p:txBody>
          <a:bodyPr/>
          <a:lstStyle/>
          <a:p>
            <a:r>
              <a:rPr lang="en-US"/>
              <a:t>Fig. 1.1</a:t>
            </a:r>
          </a:p>
        </p:txBody>
      </p:sp>
      <p:graphicFrame>
        <p:nvGraphicFramePr>
          <p:cNvPr id="25603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371600" y="1082675"/>
          <a:ext cx="6324600" cy="5087938"/>
        </p:xfrm>
        <a:graphic>
          <a:graphicData uri="http://schemas.openxmlformats.org/presentationml/2006/ole">
            <p:oleObj spid="_x0000_s1026" name="Visio" r:id="rId3" imgW="3969360" imgH="3193200" progId="Visio.Drawing.11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 Design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Responsibilities</a:t>
            </a:r>
          </a:p>
          <a:p>
            <a:pPr lvl="1"/>
            <a:r>
              <a:rPr lang="en-US"/>
              <a:t>Assigning responsibilities to objects!</a:t>
            </a:r>
          </a:p>
          <a:p>
            <a:endParaRPr lang="en-US"/>
          </a:p>
          <a:p>
            <a:r>
              <a:rPr lang="en-US"/>
              <a:t>Patterns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OOAD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OO Analysis – find and describe objects</a:t>
            </a:r>
          </a:p>
          <a:p>
            <a:pPr lvl="1"/>
            <a:r>
              <a:rPr lang="en-US" dirty="0" smtClean="0"/>
              <a:t>Concepts from the domain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OO Design</a:t>
            </a:r>
          </a:p>
          <a:p>
            <a:pPr lvl="1"/>
            <a:r>
              <a:rPr lang="en-US" dirty="0" smtClean="0"/>
              <a:t>Define software objects (classes)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Make design concrete in a programming </a:t>
            </a:r>
            <a:r>
              <a:rPr lang="en-US" dirty="0" err="1" smtClean="0"/>
              <a:t>langauge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Cases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Describe in text</a:t>
            </a:r>
          </a:p>
          <a:p>
            <a:r>
              <a:rPr lang="en-US"/>
              <a:t>Interaction of a user and the system</a:t>
            </a:r>
          </a:p>
          <a:p>
            <a:r>
              <a:rPr lang="en-US"/>
              <a:t>Be careful of implementation vs specification!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UML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UML as a sketch</a:t>
            </a:r>
          </a:p>
          <a:p>
            <a:r>
              <a:rPr lang="en-US"/>
              <a:t>UML as a blueprint</a:t>
            </a:r>
          </a:p>
          <a:p>
            <a:r>
              <a:rPr lang="en-US"/>
              <a:t>UML as a programming language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Fig. 1.4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628" name="Picture 4" descr="ssd-play-dicega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31913"/>
            <a:ext cx="8458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UML Prespectives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Conceptual</a:t>
            </a:r>
          </a:p>
          <a:p>
            <a:pPr lvl="1"/>
            <a:r>
              <a:rPr lang="en-US"/>
              <a:t>Real world concepts</a:t>
            </a:r>
          </a:p>
          <a:p>
            <a:pPr lvl="1"/>
            <a:r>
              <a:rPr lang="en-US"/>
              <a:t>Domain model</a:t>
            </a:r>
          </a:p>
          <a:p>
            <a:r>
              <a:rPr lang="en-US"/>
              <a:t>Specification</a:t>
            </a:r>
          </a:p>
          <a:p>
            <a:r>
              <a:rPr lang="en-US"/>
              <a:t>Implementation</a:t>
            </a:r>
          </a:p>
          <a:p>
            <a:pPr lvl="1"/>
            <a:r>
              <a:rPr lang="en-US"/>
              <a:t>Both of these deal with software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Fig. 1.5</a:t>
            </a:r>
          </a:p>
        </p:txBody>
      </p:sp>
      <p:graphicFrame>
        <p:nvGraphicFramePr>
          <p:cNvPr id="2765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685800" y="3022600"/>
          <a:ext cx="7772400" cy="1747838"/>
        </p:xfrm>
        <a:graphic>
          <a:graphicData uri="http://schemas.openxmlformats.org/presentationml/2006/ole">
            <p:oleObj spid="_x0000_s2050" name="Visio" r:id="rId3" imgW="3787200" imgH="988920" progId="Visio.Drawing.11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123</Words>
  <Application>Microsoft Office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Visio</vt:lpstr>
      <vt:lpstr>Chap 1</vt:lpstr>
      <vt:lpstr>Fig. 1.1</vt:lpstr>
      <vt:lpstr>Object Design</vt:lpstr>
      <vt:lpstr>OOAD</vt:lpstr>
      <vt:lpstr>Use Cases</vt:lpstr>
      <vt:lpstr>UML</vt:lpstr>
      <vt:lpstr>Fig. 1.4</vt:lpstr>
      <vt:lpstr>UML Prespectives </vt:lpstr>
      <vt:lpstr>Fig. 1.5</vt:lpstr>
      <vt:lpstr>Fig. 1.6</vt:lpstr>
    </vt:vector>
  </TitlesOfParts>
  <Company>Franklin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1</dc:title>
  <dc:creator>Valued Acer Customer</dc:creator>
  <cp:lastModifiedBy>JPMorgan Chase &amp; Co.</cp:lastModifiedBy>
  <cp:revision>10</cp:revision>
  <dcterms:created xsi:type="dcterms:W3CDTF">2010-12-21T22:27:32Z</dcterms:created>
  <dcterms:modified xsi:type="dcterms:W3CDTF">2012-09-04T09:10:48Z</dcterms:modified>
</cp:coreProperties>
</file>