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-137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8831A-86C8-448C-93BC-C73C5B5EE7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31C3A-3256-45C7-BCAE-473623E876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59FBC-8760-4BB2-AB87-0A0ED1B3EE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47951-750E-40FA-A0E0-FAE4ECDCAE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3A90D-FC9D-45BC-BB43-B6D1620457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8A254-291A-40EB-A928-D44C8B1D9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51F00-D05B-4250-A8AF-F0A9E6DAAC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7EBA4-D244-40D2-8D3A-B9DCC2AF5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393FB-06D8-4E58-A8FE-DB092BCFE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71B47-3B3F-4B75-A462-C8FC5790EF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80248-EFCE-4D78-85A1-01FDD817B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DFC90A-BBE0-4E72-9288-4D41CFD9B2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Chapter 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Evolutionary requirements </a:t>
            </a:r>
          </a:p>
          <a:p>
            <a:pPr lvl="1"/>
            <a:r>
              <a:rPr lang="en-US"/>
              <a:t>Expect change!</a:t>
            </a:r>
          </a:p>
          <a:p>
            <a:pPr lvl="1"/>
            <a:r>
              <a:rPr lang="en-US"/>
              <a:t>Learn as you go</a:t>
            </a:r>
          </a:p>
          <a:p>
            <a:pPr lvl="1"/>
            <a:r>
              <a:rPr lang="en-US"/>
              <a:t>Validate as you build</a:t>
            </a:r>
          </a:p>
          <a:p>
            <a:r>
              <a:rPr lang="en-US"/>
              <a:t>Why – 25% requirements change on an average software project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The case against waterfall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On average 25% of requirements change during a project</a:t>
            </a:r>
          </a:p>
          <a:p>
            <a:pPr>
              <a:lnSpc>
                <a:spcPct val="90000"/>
              </a:lnSpc>
            </a:pPr>
            <a:r>
              <a:rPr lang="en-US"/>
              <a:t>Inflexible</a:t>
            </a:r>
          </a:p>
          <a:p>
            <a:pPr>
              <a:lnSpc>
                <a:spcPct val="90000"/>
              </a:lnSpc>
            </a:pPr>
            <a:r>
              <a:rPr lang="en-US"/>
              <a:t>Fig 5.1 in text - 45 % of requirements actually not used!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 word of caution - waterfall is sometime still the best way! (why?)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Finding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+mn-lt"/>
                <a:ea typeface="+mn-ea"/>
                <a:cs typeface="+mn-cs"/>
              </a:rPr>
              <a:t>The text emphasizes </a:t>
            </a:r>
            <a:r>
              <a:rPr lang="en-US" sz="460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+mn-ea"/>
                <a:cs typeface="+mn-cs"/>
              </a:rPr>
              <a:t>finding</a:t>
            </a:r>
            <a:r>
              <a:rPr lang="en-US">
                <a:latin typeface="+mn-lt"/>
                <a:ea typeface="+mn-ea"/>
                <a:cs typeface="+mn-cs"/>
              </a:rPr>
              <a:t> requirements</a:t>
            </a:r>
          </a:p>
          <a:p>
            <a:pPr>
              <a:defRPr/>
            </a:pPr>
            <a:r>
              <a:rPr lang="en-US">
                <a:latin typeface="+mn-lt"/>
                <a:ea typeface="+mn-ea"/>
                <a:cs typeface="+mn-cs"/>
              </a:rPr>
              <a:t>This requires skill!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FRUPS +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Functional</a:t>
            </a:r>
          </a:p>
          <a:p>
            <a:r>
              <a:rPr lang="en-US"/>
              <a:t>Usability</a:t>
            </a:r>
          </a:p>
          <a:p>
            <a:r>
              <a:rPr lang="en-US"/>
              <a:t>Reliability</a:t>
            </a:r>
          </a:p>
          <a:p>
            <a:r>
              <a:rPr lang="en-US"/>
              <a:t>Performance</a:t>
            </a:r>
          </a:p>
          <a:p>
            <a:r>
              <a:rPr lang="en-US"/>
              <a:t>Supportability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+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  <a:p>
            <a:r>
              <a:rPr lang="en-US"/>
              <a:t>Interface</a:t>
            </a:r>
          </a:p>
          <a:p>
            <a:r>
              <a:rPr lang="en-US"/>
              <a:t>Operations</a:t>
            </a:r>
          </a:p>
          <a:p>
            <a:r>
              <a:rPr lang="en-US"/>
              <a:t>Packaging</a:t>
            </a:r>
          </a:p>
          <a:p>
            <a:r>
              <a:rPr lang="en-US"/>
              <a:t>Legal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UP defines: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Use-Case Model</a:t>
            </a:r>
          </a:p>
          <a:p>
            <a:r>
              <a:rPr lang="en-US"/>
              <a:t>Supplementary specs – non-functional</a:t>
            </a:r>
          </a:p>
          <a:p>
            <a:r>
              <a:rPr lang="en-US"/>
              <a:t>Glossary</a:t>
            </a:r>
          </a:p>
          <a:p>
            <a:r>
              <a:rPr lang="en-US"/>
              <a:t>Vision</a:t>
            </a:r>
          </a:p>
          <a:p>
            <a:r>
              <a:rPr lang="en-US"/>
              <a:t>Business rules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Text offers several suggestions</a:t>
            </a:r>
          </a:p>
          <a:p>
            <a:r>
              <a:rPr lang="en-US"/>
              <a:t>Also, refer to any text on UP or software engineering as well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72" charset="0"/>
            <a:ea typeface="ＭＳ Ｐゴシック" pitchFamily="-72" charset="-128"/>
            <a:cs typeface="ＭＳ Ｐゴシック" pitchFamily="-7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Chapter 5</vt:lpstr>
      <vt:lpstr>The case against waterfall</vt:lpstr>
      <vt:lpstr>Finding</vt:lpstr>
      <vt:lpstr>FRUPS +</vt:lpstr>
      <vt:lpstr>+</vt:lpstr>
      <vt:lpstr>UP defines:</vt:lpstr>
      <vt:lpstr>Resources</vt:lpstr>
    </vt:vector>
  </TitlesOfParts>
  <Company>Ronald Hartung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Ronald Hartung User</dc:creator>
  <cp:lastModifiedBy>JPMorgan Chase &amp; Co.</cp:lastModifiedBy>
  <cp:revision>5</cp:revision>
  <dcterms:created xsi:type="dcterms:W3CDTF">2011-01-01T23:07:51Z</dcterms:created>
  <dcterms:modified xsi:type="dcterms:W3CDTF">2012-09-11T02:38:25Z</dcterms:modified>
</cp:coreProperties>
</file>